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2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875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5507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98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1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4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6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2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6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5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63C96-861A-4C25-91B7-B300C2B5E75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C51EB-B566-4805-98A1-C5970030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0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tspring13sec2.babson.edu/gordon/importedfont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fonts/docs/getting_starte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tspring13sec2.babson.edu/gordon/importedfont2.htm" TargetMode="External"/><Relationship Id="rId2" Type="http://schemas.openxmlformats.org/officeDocument/2006/relationships/hyperlink" Target="https://www.creativebloq.com/typography/download-free-fonts-resources-91269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Imported Fonts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Import a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502510" cy="3880773"/>
          </a:xfrm>
        </p:spPr>
        <p:txBody>
          <a:bodyPr/>
          <a:lstStyle/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="stylesheet" </a:t>
            </a:r>
            <a:r>
              <a:rPr lang="en-US" dirty="0" err="1" smtClean="0"/>
              <a:t>href</a:t>
            </a:r>
            <a:r>
              <a:rPr lang="en-US" dirty="0" smtClean="0"/>
              <a:t>="link to a font that specifies its family"&gt;</a:t>
            </a:r>
          </a:p>
          <a:p>
            <a:pPr lvl="1"/>
            <a:r>
              <a:rPr lang="en-US" dirty="0" smtClean="0"/>
              <a:t>Put this in the &lt;head&gt; section, but not in the &lt;style&gt; or any other sub-section</a:t>
            </a:r>
          </a:p>
          <a:p>
            <a:r>
              <a:rPr lang="en-US" dirty="0" smtClean="0"/>
              <a:t>Then use {font-family: 'imported-family-name'} in the &lt;style&gt; section</a:t>
            </a:r>
          </a:p>
          <a:p>
            <a:r>
              <a:rPr lang="en-US" dirty="0" smtClean="0"/>
              <a:t>If family name has a space, use %20 instead in the </a:t>
            </a:r>
            <a:r>
              <a:rPr lang="en-US" dirty="0" err="1" smtClean="0"/>
              <a:t>href</a:t>
            </a:r>
            <a:r>
              <a:rPr lang="en-US" dirty="0" smtClean="0"/>
              <a:t>.  You may use spaces in the family name in the style rule</a:t>
            </a:r>
          </a:p>
          <a:p>
            <a:r>
              <a:rPr lang="en-US" dirty="0" smtClean="0">
                <a:hlinkClick r:id="rId2"/>
              </a:rPr>
              <a:t>Example</a:t>
            </a:r>
            <a:r>
              <a:rPr lang="en-US" dirty="0" smtClean="0"/>
              <a:t>:  </a:t>
            </a:r>
          </a:p>
          <a:p>
            <a:pPr lvl="1"/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smtClean="0"/>
              <a:t>fonts.googleapis.com/</a:t>
            </a:r>
            <a:r>
              <a:rPr lang="en-US" dirty="0" err="1" smtClean="0"/>
              <a:t>css?family</a:t>
            </a:r>
            <a:r>
              <a:rPr lang="en-US" dirty="0" smtClean="0"/>
              <a:t>=Dancing%20Script"&gt;</a:t>
            </a:r>
          </a:p>
          <a:p>
            <a:pPr lvl="1"/>
            <a:r>
              <a:rPr lang="en-US" dirty="0" smtClean="0"/>
              <a:t>h1 {font-family</a:t>
            </a:r>
            <a:r>
              <a:rPr lang="en-US" dirty="0"/>
              <a:t>: </a:t>
            </a:r>
            <a:r>
              <a:rPr lang="en-US" dirty="0" smtClean="0"/>
              <a:t>'</a:t>
            </a:r>
            <a:r>
              <a:rPr lang="en-US" dirty="0" smtClean="0"/>
              <a:t>Dancing Script'}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 About Google’s Font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developers.google.com/fonts/docs/getting_started</a:t>
            </a:r>
            <a:endParaRPr lang="en-US" dirty="0" smtClean="0"/>
          </a:p>
          <a:p>
            <a:r>
              <a:rPr lang="en-US" dirty="0" smtClean="0"/>
              <a:t>You can add effects to Google Fonts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Downloaded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sites allow you to download their fonts or even to create derivative or new fonts of your own</a:t>
            </a:r>
          </a:p>
          <a:p>
            <a:pPr lvl="1"/>
            <a:r>
              <a:rPr lang="en-US" dirty="0">
                <a:hlinkClick r:id="rId2"/>
              </a:rPr>
              <a:t>19 great places to download fonts for </a:t>
            </a:r>
            <a:r>
              <a:rPr lang="en-US" dirty="0" smtClean="0">
                <a:hlinkClick r:id="rId2"/>
              </a:rPr>
              <a:t>free</a:t>
            </a:r>
            <a:endParaRPr lang="en-US" dirty="0" smtClean="0"/>
          </a:p>
          <a:p>
            <a:r>
              <a:rPr lang="en-US" dirty="0" smtClean="0"/>
              <a:t>In &lt;style&gt; section:</a:t>
            </a:r>
          </a:p>
          <a:p>
            <a:pPr lvl="1"/>
            <a:r>
              <a:rPr lang="en-US" dirty="0" smtClean="0"/>
              <a:t>@font-face {</a:t>
            </a:r>
            <a:r>
              <a:rPr lang="en-US" dirty="0" err="1" smtClean="0"/>
              <a:t>font-family:SomeName</a:t>
            </a:r>
            <a:r>
              <a:rPr lang="en-US" dirty="0" smtClean="0"/>
              <a:t>; </a:t>
            </a:r>
            <a:r>
              <a:rPr lang="en-US" dirty="0" err="1" smtClean="0"/>
              <a:t>src:url</a:t>
            </a:r>
            <a:r>
              <a:rPr lang="en-US" dirty="0" smtClean="0"/>
              <a:t>(filename of downloaded font)}</a:t>
            </a:r>
          </a:p>
          <a:p>
            <a:pPr lvl="1"/>
            <a:r>
              <a:rPr lang="en-US" dirty="0" err="1" smtClean="0"/>
              <a:t>SomeName</a:t>
            </a:r>
            <a:r>
              <a:rPr lang="en-US" dirty="0" smtClean="0"/>
              <a:t> is any name you choose. It doesn’t have to be the name that the source of your download called it. The name shouldn’t have spaces.</a:t>
            </a:r>
          </a:p>
          <a:p>
            <a:pPr lvl="1"/>
            <a:r>
              <a:rPr lang="en-US" dirty="0" smtClean="0"/>
              <a:t>After @font-face, you can use </a:t>
            </a:r>
            <a:r>
              <a:rPr lang="en-US" dirty="0" err="1" smtClean="0"/>
              <a:t>font-family:SomeName</a:t>
            </a:r>
            <a:r>
              <a:rPr lang="en-US" dirty="0" smtClean="0"/>
              <a:t> in any style rule</a:t>
            </a:r>
          </a:p>
          <a:p>
            <a:pPr lvl="1"/>
            <a:r>
              <a:rPr lang="en-US" dirty="0" smtClean="0">
                <a:hlinkClick r:id="rId3"/>
              </a:rPr>
              <a:t>An example</a:t>
            </a:r>
            <a:r>
              <a:rPr lang="en-US" dirty="0" smtClean="0"/>
              <a:t> (ChineseTakeaway.ttf is in the same folder as this page)</a:t>
            </a:r>
          </a:p>
        </p:txBody>
      </p:sp>
    </p:spTree>
    <p:extLst>
      <p:ext uri="{BB962C8B-B14F-4D97-AF65-F5344CB8AC3E}">
        <p14:creationId xmlns:p14="http://schemas.microsoft.com/office/powerpoint/2010/main" val="32977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6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2E83C3"/>
      </a:hlink>
      <a:folHlink>
        <a:srgbClr val="2E83C3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Going MobileRev2016</Template>
  <TotalTime>388</TotalTime>
  <Words>221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Imported Fonts</vt:lpstr>
      <vt:lpstr>How to Import a Font</vt:lpstr>
      <vt:lpstr>Learn More About Google’s Font API</vt:lpstr>
      <vt:lpstr>Using Downloaded Fonts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Imported Fonts</dc:title>
  <dc:creator>Gordon, Steven</dc:creator>
  <cp:lastModifiedBy>Gordon, Steven</cp:lastModifiedBy>
  <cp:revision>13</cp:revision>
  <dcterms:created xsi:type="dcterms:W3CDTF">2019-09-16T14:53:38Z</dcterms:created>
  <dcterms:modified xsi:type="dcterms:W3CDTF">2020-02-04T12:32:23Z</dcterms:modified>
</cp:coreProperties>
</file>