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2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D57C-7712-49FD-AA9D-BF6CA848911F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20B2-B534-440F-B843-50090193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14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D57C-7712-49FD-AA9D-BF6CA848911F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20B2-B534-440F-B843-50090193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8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D57C-7712-49FD-AA9D-BF6CA848911F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20B2-B534-440F-B843-500901935AB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7451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D57C-7712-49FD-AA9D-BF6CA848911F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20B2-B534-440F-B843-50090193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23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D57C-7712-49FD-AA9D-BF6CA848911F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20B2-B534-440F-B843-500901935AB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3481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D57C-7712-49FD-AA9D-BF6CA848911F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20B2-B534-440F-B843-50090193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45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D57C-7712-49FD-AA9D-BF6CA848911F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20B2-B534-440F-B843-50090193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91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D57C-7712-49FD-AA9D-BF6CA848911F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20B2-B534-440F-B843-50090193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06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D57C-7712-49FD-AA9D-BF6CA848911F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20B2-B534-440F-B843-50090193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4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D57C-7712-49FD-AA9D-BF6CA848911F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20B2-B534-440F-B843-50090193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12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D57C-7712-49FD-AA9D-BF6CA848911F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20B2-B534-440F-B843-50090193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6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D57C-7712-49FD-AA9D-BF6CA848911F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20B2-B534-440F-B843-50090193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16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D57C-7712-49FD-AA9D-BF6CA848911F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20B2-B534-440F-B843-50090193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7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D57C-7712-49FD-AA9D-BF6CA848911F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20B2-B534-440F-B843-50090193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70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D57C-7712-49FD-AA9D-BF6CA848911F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20B2-B534-440F-B843-50090193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7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20B2-B534-440F-B843-500901935AB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D57C-7712-49FD-AA9D-BF6CA848911F}" type="datetimeFigureOut">
              <a:rPr lang="en-US" smtClean="0"/>
              <a:t>9/19/2021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7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0D57C-7712-49FD-AA9D-BF6CA848911F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7D20B2-B534-440F-B843-50090193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4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evenrgordon.github.io/WebTech/navDropdownBarWithBar.htm" TargetMode="External"/><Relationship Id="rId2" Type="http://schemas.openxmlformats.org/officeDocument/2006/relationships/hyperlink" Target="https://stevenrgordon.github.io/WebTech/navListDropdownBox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evenrgordon.github.io/WebTech/navTableDropdownBox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Navigation Bar 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23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 to Analyze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stevenrgordon.github.io/WebTech/navListDropdownBox.htm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stevenrgordon.github.io/WebTech/navDropdownBarWithBar.htm</a:t>
            </a:r>
            <a:endParaRPr lang="en-US" dirty="0" smtClean="0"/>
          </a:p>
          <a:p>
            <a:r>
              <a:rPr lang="en-US">
                <a:hlinkClick r:id="rId4"/>
              </a:rPr>
              <a:t>https</a:t>
            </a:r>
            <a:r>
              <a:rPr lang="en-US">
                <a:hlinkClick r:id="rId4"/>
              </a:rPr>
              <a:t>://</a:t>
            </a:r>
            <a:r>
              <a:rPr lang="en-US" smtClean="0">
                <a:hlinkClick r:id="rId4"/>
              </a:rPr>
              <a:t>stevenrgordon.github.io/WebTech/navTableDropdownBox.htm</a:t>
            </a:r>
            <a:endParaRPr lang="en-US" smtClean="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117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2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2E83C3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2E83C3"/>
      </a:hlink>
      <a:folHlink>
        <a:srgbClr val="7030A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PositioningStyles</Template>
  <TotalTime>1</TotalTime>
  <Words>16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Navigation Bar Examples</vt:lpstr>
      <vt:lpstr>Some Examples to Analyze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Navigation Bar Examples</dc:title>
  <dc:creator>Gordon, Steven</dc:creator>
  <cp:lastModifiedBy>Gordon, Steven</cp:lastModifiedBy>
  <cp:revision>1</cp:revision>
  <dcterms:created xsi:type="dcterms:W3CDTF">2021-09-20T00:27:45Z</dcterms:created>
  <dcterms:modified xsi:type="dcterms:W3CDTF">2021-09-20T00:29:33Z</dcterms:modified>
</cp:coreProperties>
</file>