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287"/>
    <p:restoredTop sz="9410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Compare CNN and RNN,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and then efficient scheduling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RNN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63623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1800"/>
              <a:t>Recurrent Neural Netork</a:t>
            </a:r>
            <a:endParaRPr lang="en-US" altLang="ko-KR" sz="1800"/>
          </a:p>
          <a:p>
            <a:pPr>
              <a:defRPr lang="ko-KR" altLang="en-US"/>
            </a:pPr>
            <a:r>
              <a:rPr lang="ko-KR" altLang="en-US" sz="1800"/>
              <a:t>입력물의 바로 다음 값을 추측하고 싶을 때 사용</a:t>
            </a:r>
            <a:endParaRPr lang="ko-KR" altLang="en-US" sz="1800"/>
          </a:p>
          <a:p>
            <a:pPr>
              <a:defRPr lang="ko-KR" altLang="en-US"/>
            </a:pPr>
            <a:r>
              <a:rPr lang="en-US" altLang="ko-KR" sz="1800"/>
              <a:t>Recurrent weight</a:t>
            </a:r>
            <a:r>
              <a:rPr lang="ko-KR" altLang="en-US" sz="1800"/>
              <a:t>라는 현재와 이전시점 간 가중치를 사용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특정 시간에서 다양한 입력의 대한 가중치 </a:t>
            </a:r>
            <a:r>
              <a:rPr lang="en-US" altLang="ko-KR" sz="1800"/>
              <a:t>W,V,U</a:t>
            </a:r>
            <a:r>
              <a:rPr lang="ko-KR" altLang="en-US" sz="1800"/>
              <a:t>를 모든 단계에서 공유</a:t>
            </a:r>
            <a:endParaRPr lang="ko-KR" altLang="en-US" sz="1800"/>
          </a:p>
          <a:p>
            <a:pPr>
              <a:defRPr lang="ko-KR" altLang="en-US"/>
            </a:pPr>
            <a:endParaRPr lang="ko-KR" altLang="en-US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12000"/>
          <a:stretch>
            <a:fillRect/>
          </a:stretch>
        </p:blipFill>
        <p:spPr>
          <a:xfrm>
            <a:off x="899540" y="3236431"/>
            <a:ext cx="6915912" cy="264087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11504" y="6021324"/>
            <a:ext cx="2448307" cy="634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</a:t>
            </a:r>
            <a:r>
              <a:rPr lang="en-US" altLang="ko-KR" baseline="-24000"/>
              <a:t>t</a:t>
            </a:r>
            <a:r>
              <a:rPr lang="en-US" altLang="ko-KR"/>
              <a:t> = f(U</a:t>
            </a:r>
            <a:r>
              <a:rPr lang="en-US" altLang="ko-KR" baseline="-24000"/>
              <a:t>xt</a:t>
            </a:r>
            <a:r>
              <a:rPr lang="en-US" altLang="ko-KR"/>
              <a:t> + WS</a:t>
            </a:r>
            <a:r>
              <a:rPr lang="en-US" altLang="ko-KR" baseline="-24000"/>
              <a:t>t-1</a:t>
            </a:r>
            <a:r>
              <a:rPr lang="en-US" altLang="ko-KR"/>
              <a:t>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Z</a:t>
            </a:r>
            <a:r>
              <a:rPr lang="en-US" altLang="ko-KR" baseline="-24000"/>
              <a:t>t</a:t>
            </a:r>
            <a:r>
              <a:rPr lang="en-US" altLang="ko-KR"/>
              <a:t> = softmax(VS</a:t>
            </a:r>
            <a:r>
              <a:rPr lang="en-US" altLang="ko-KR" baseline="-24000"/>
              <a:t>t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1" y="2974657"/>
            <a:ext cx="6696837" cy="90963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 </a:t>
            </a:r>
            <a:r>
              <a:rPr lang="en-US" altLang="ko-KR"/>
              <a:t>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Efficient scheduling for deep learning task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4" y="2974657"/>
            <a:ext cx="6696838" cy="90963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CNN model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activate function of convolution layer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pooling layer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Convolution Neural Network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3</a:t>
            </a:r>
            <a:r>
              <a:rPr lang="ko-KR" altLang="en-US" sz="2400"/>
              <a:t>가지 계층구조 (</a:t>
            </a:r>
            <a:r>
              <a:rPr lang="en-US" altLang="ko-KR" sz="2400"/>
              <a:t>Convolution, Pooling, fully-connect)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2차원 이상의 시각 데이터로부터 정보를 추출</a:t>
            </a:r>
            <a:endParaRPr lang="ko-KR" altLang="en-US" sz="2400"/>
          </a:p>
          <a:p>
            <a:pPr>
              <a:defRPr lang="ko-KR" altLang="en-US"/>
            </a:pPr>
            <a:endParaRPr lang="en-US" altLang="ko-KR" sz="2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7758" y="2814384"/>
            <a:ext cx="5388483" cy="215727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6" name=""/>
          <p:cNvSpPr txBox="1"/>
          <p:nvPr/>
        </p:nvSpPr>
        <p:spPr>
          <a:xfrm>
            <a:off x="746521" y="5157216"/>
            <a:ext cx="7650958" cy="641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general output size of Conv layer = (inputVol - filter + 2 * padding) + 1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general output size of Pool layer = inputVol / 2</a:t>
            </a:r>
            <a:r>
              <a:rPr lang="ko-KR" altLang="en-US"/>
              <a:t> ==</a:t>
            </a:r>
            <a:r>
              <a:rPr lang="en-US" altLang="ko-KR"/>
              <a:t> max pooling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Convolution layer and activate function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Sigmoid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>
            <a:normAutofit fontScale="92500" lnSpcReduction="10000"/>
          </a:bodyPr>
          <a:lstStyle/>
          <a:p>
            <a:pPr>
              <a:defRPr lang="ko-KR" altLang="en-US"/>
            </a:pPr>
            <a:r>
              <a:rPr lang="ko-KR" altLang="en-US" sz="2400"/>
              <a:t>초기 컨볼루션 계층 출력물에서 사물의 범주를 확률적으로 분류하기 위해 사용된 함수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그러나 딥러닝에서 </a:t>
            </a:r>
            <a:r>
              <a:rPr lang="ko-KR" altLang="en-US" sz="2400" b="1">
                <a:solidFill>
                  <a:srgbClr val="0000ff"/>
                </a:solidFill>
              </a:rPr>
              <a:t>적재되는 계층이 많아질 때 마다</a:t>
            </a:r>
            <a:r>
              <a:rPr lang="ko-KR" altLang="en-US" sz="2400"/>
              <a:t> 역전파에 의해 </a:t>
            </a:r>
            <a:r>
              <a:rPr lang="en-US" altLang="ko-KR" sz="2400"/>
              <a:t>Update</a:t>
            </a:r>
            <a:r>
              <a:rPr lang="ko-KR" altLang="en-US" sz="2400"/>
              <a:t>되는 </a:t>
            </a:r>
            <a:r>
              <a:rPr lang="en-US" altLang="ko-KR" sz="2400"/>
              <a:t>gradient</a:t>
            </a:r>
            <a:r>
              <a:rPr lang="ko-KR" altLang="en-US" sz="2400"/>
              <a:t>가 </a:t>
            </a:r>
            <a:r>
              <a:rPr lang="en-US" altLang="ko-KR" sz="2400"/>
              <a:t>vanishing</a:t>
            </a:r>
            <a:r>
              <a:rPr lang="ko-KR" altLang="en-US" sz="2400"/>
              <a:t> 될 수 있다.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1752" y="3236976"/>
            <a:ext cx="3960495" cy="264033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 rot="20024048">
            <a:off x="2123693" y="3717036"/>
            <a:ext cx="4752594" cy="14401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500">
                <a:solidFill>
                  <a:srgbClr val="ff0000"/>
                </a:solidFill>
              </a:rPr>
              <a:t>Confuse</a:t>
            </a:r>
            <a:endParaRPr lang="en-US" altLang="ko-KR" sz="4500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239833" y="6134466"/>
            <a:ext cx="2664333" cy="3596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σ(</a:t>
            </a:r>
            <a:r>
              <a:rPr lang="en-US" altLang="ko-KR"/>
              <a:t>x) = 1 / (1 + e</a:t>
            </a:r>
            <a:r>
              <a:rPr lang="en-US" altLang="ko-KR" baseline="30000"/>
              <a:t>-x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ReLU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147254"/>
          </a:xfrm>
        </p:spPr>
        <p:txBody>
          <a:bodyPr>
            <a:normAutofit fontScale="70000" lnSpcReduction="20000"/>
          </a:bodyPr>
          <a:lstStyle/>
          <a:p>
            <a:pPr>
              <a:defRPr lang="ko-KR" altLang="en-US"/>
            </a:pPr>
            <a:r>
              <a:rPr lang="en-US" altLang="ko-KR" sz="2400"/>
              <a:t>A rectified linear unit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각 컨볼루션 계층에서 출력된 결과물을 기존의</a:t>
            </a:r>
            <a:r>
              <a:rPr lang="en-US" altLang="ko-KR" sz="2400"/>
              <a:t> Softmax</a:t>
            </a:r>
            <a:r>
              <a:rPr lang="ko-KR" altLang="en-US" sz="2400"/>
              <a:t>로 처리하는 것은 비효율적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토론토 대학의 힌튼(</a:t>
            </a:r>
            <a:r>
              <a:rPr lang="en-US" altLang="ko-KR" sz="2400"/>
              <a:t>Hinton)</a:t>
            </a:r>
            <a:r>
              <a:rPr lang="ko-KR" altLang="en-US" sz="2400"/>
              <a:t> 교수가 단순화된 모델 </a:t>
            </a:r>
            <a:r>
              <a:rPr lang="en-US" altLang="ko-KR" sz="2400"/>
              <a:t>ReLU</a:t>
            </a:r>
            <a:r>
              <a:rPr lang="ko-KR" altLang="en-US" sz="2400"/>
              <a:t>를 제안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ReLU</a:t>
            </a:r>
            <a:r>
              <a:rPr lang="ko-KR" altLang="en-US" sz="2400"/>
              <a:t>는 입력의 대해 0보다 작으면 항상 0으로, 0보다 크면 항상 1의 기울기를 가짐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3649" y="2852928"/>
            <a:ext cx="5324475" cy="245745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059811" y="5517261"/>
            <a:ext cx="3168396" cy="3672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f(x) = max(0, x)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pooling layer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Max pooling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2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000"/>
              <a:t>Pooling </a:t>
            </a:r>
            <a:r>
              <a:rPr lang="ko-KR" altLang="en-US" sz="2000"/>
              <a:t>과정은 입력의 크기를 축소하는 과정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흔히 사용되는 </a:t>
            </a:r>
            <a:r>
              <a:rPr lang="en-US" altLang="ko-KR" sz="2000"/>
              <a:t>Pooling</a:t>
            </a:r>
            <a:r>
              <a:rPr lang="ko-KR" altLang="en-US" sz="2000"/>
              <a:t>으로 </a:t>
            </a:r>
            <a:r>
              <a:rPr lang="en-US" altLang="ko-KR" sz="2000"/>
              <a:t>2x2 </a:t>
            </a:r>
            <a:r>
              <a:rPr lang="ko-KR" altLang="en-US" sz="2000"/>
              <a:t>필터를 적용하며, 2배 축소됨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일반적으로 필터 영역 내 가장 큰 값(</a:t>
            </a:r>
            <a:r>
              <a:rPr lang="en-US" altLang="ko-KR" sz="2000"/>
              <a:t>Max)</a:t>
            </a:r>
            <a:r>
              <a:rPr lang="ko-KR" altLang="en-US" sz="2000"/>
              <a:t>으로 가져옴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429000"/>
            <a:ext cx="812482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253</ep:Words>
  <ep:PresentationFormat>화면 슬라이드 쇼(4:3)</ep:PresentationFormat>
  <ep:Paragraphs>39</ep:Paragraphs>
  <ep:Slides>11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Compare CNN and RNN,  and then efficient scheduling</vt:lpstr>
      <vt:lpstr>슬라이드 2</vt:lpstr>
      <vt:lpstr>슬라이드 3</vt:lpstr>
      <vt:lpstr>CNN</vt:lpstr>
      <vt:lpstr>슬라이드 5</vt:lpstr>
      <vt:lpstr>Sigmoid</vt:lpstr>
      <vt:lpstr>ReLU</vt:lpstr>
      <vt:lpstr>슬라이드 8</vt:lpstr>
      <vt:lpstr>Max pooling</vt:lpstr>
      <vt:lpstr>슬라이드 10</vt:lpstr>
      <vt:lpstr>RNN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2018-06-25T00:23:21.676</dcterms:created>
  <dc:creator>k2i2m2</dc:creator>
  <cp:lastModifiedBy>k2i2m2</cp:lastModifiedBy>
  <dcterms:modified xsi:type="dcterms:W3CDTF">2018-06-25T06:55:14.898</dcterms:modified>
  <cp:revision>47</cp:revision>
  <dc:title>Efficient</dc:title>
</cp:coreProperties>
</file>