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sldIdLst>
    <p:sldId id="256" r:id="rId2"/>
    <p:sldId id="257" r:id="rId3"/>
    <p:sldId id="258" r:id="rId4"/>
    <p:sldId id="259" r:id="rId5"/>
  </p:sldIdLst>
  <p:sldSz cx="9144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±¼¸²"/>
        <a:ea typeface="±¼¸²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slideMaster" Target="slideMasters/slideMaster1.xml"></Relationship><Relationship Id="rId2" Type="http://schemas.openxmlformats.org/officeDocument/2006/relationships/slide" Target="slides/slide1.xml"></Relationship><Relationship Id="rId3" Type="http://schemas.openxmlformats.org/officeDocument/2006/relationships/slide" Target="slides/slide2.xml"></Relationship><Relationship Id="rId4" Type="http://schemas.openxmlformats.org/officeDocument/2006/relationships/slide" Target="slides/slide3.xml"></Relationship><Relationship Id="rId5" Type="http://schemas.openxmlformats.org/officeDocument/2006/relationships/slide" Target="slides/slide4.xml"></Relationship><Relationship Id="rId6" Type="http://schemas.openxmlformats.org/officeDocument/2006/relationships/theme" Target="theme/theme1.xml"></Relationship><Relationship Id="rId7" Type="http://schemas.openxmlformats.org/officeDocument/2006/relationships/presProps" Target="presProps.xml"></Relationship><Relationship Id="rId8" Type="http://schemas.openxmlformats.org/officeDocument/2006/relationships/viewProps" Target="viewProps.xml"></Relationship><Relationship Id="rId9" Type="http://schemas.openxmlformats.org/officeDocument/2006/relationships/tableStyles" Target="tableStyle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ChangeArrowheads="1" noGrp="1"/>
          </p:cNvSpPr>
          <p:nvPr>
            <p:ph type="ctrTitle"/>
          </p:nvPr>
        </p:nvSpPr>
        <p:spPr>
          <a:xfrm rot="0">
            <a:off x="685800" y="2131060"/>
            <a:ext cx="77730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Master Title</a:t>
            </a:r>
            <a:endParaRPr lang="ko-KR" altLang="en-US" sz="4400" dirty="0" smtClean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" name="Subtitle 1"/>
          <p:cNvSpPr txBox="1">
            <a:spLocks noChangeArrowheads="1" noGrp="1"/>
          </p:cNvSpPr>
          <p:nvPr>
            <p:ph type="subTitle" idx="1"/>
          </p:nvPr>
        </p:nvSpPr>
        <p:spPr>
          <a:xfrm rot="0">
            <a:off x="1371600" y="3886200"/>
            <a:ext cx="64014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Master subTitle</a:t>
            </a:r>
            <a:endParaRPr lang="ko-KR" altLang="en-US" sz="2400" dirty="0" smtClean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4" name="Slide Number Placeholder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6263640"/>
            <a:ext cx="1829435" cy="4578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898989"/>
                </a:solidFill>
                <a:latin typeface="NanumGothic" charset="0"/>
                <a:ea typeface="NanumGothic" charset="0"/>
              </a:rPr>
              <a:t>1</a:t>
            </a:fld>
            <a:endParaRPr lang="ko-KR" altLang="en-US" sz="1200" dirty="0" smtClean="0">
              <a:solidFill>
                <a:srgbClr val="898989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5" name="Date Placeholder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6263640"/>
            <a:ext cx="1829435" cy="4578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dirty="0" smtClean="0">
                <a:solidFill>
                  <a:srgbClr val="898989"/>
                </a:solidFill>
                <a:latin typeface="NanumGothic" charset="0"/>
                <a:ea typeface="NanumGothic" charset="0"/>
              </a:rPr>
              <a:t>2018-06-30</a:t>
            </a:fld>
            <a:endParaRPr lang="ko-KR" altLang="en-US" sz="1200" dirty="0" smtClean="0">
              <a:solidFill>
                <a:srgbClr val="898989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6" name="Footer Placeholder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6263640"/>
            <a:ext cx="2743835" cy="4578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solidFill>
                  <a:srgbClr val="898989"/>
                </a:solidFill>
                <a:latin typeface="NanumGothic" charset="0"/>
                <a:ea typeface="NanumGothic" charset="0"/>
              </a:rPr>
              <a:t>Footer</a:t>
            </a:r>
            <a:endParaRPr lang="ko-KR" altLang="en-US" sz="1200" dirty="0" smtClean="0">
              <a:solidFill>
                <a:srgbClr val="898989"/>
              </a:solidFill>
              <a:latin typeface="NanumGothic" charset="0"/>
              <a:ea typeface="Nanum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S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ChangeArrowheads="1" noGrp="1"/>
          </p:cNvSpPr>
          <p:nvPr>
            <p:ph type="title"/>
          </p:nvPr>
        </p:nvSpPr>
        <p:spPr>
          <a:xfrm rot="0">
            <a:off x="457200" y="274320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Master Title</a:t>
            </a:r>
            <a:endParaRPr lang="ko-KR" altLang="en-US" sz="4400" dirty="0" smtClean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" name="Vertical Text Placeholder 1"/>
          <p:cNvSpPr txBox="1">
            <a:spLocks noChangeArrowheads="1" noGrp="1"/>
          </p:cNvSpPr>
          <p:nvPr>
            <p:ph type="body" orient="vert" idx="1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anumGothic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Click to edit Master text </a:t>
            </a:r>
            <a:r>
              <a:rPr lang="en-US" altLang="ko-KR" sz="280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styles.</a:t>
            </a:r>
            <a:endParaRPr lang="ko-KR" altLang="en-US" sz="2800" dirty="0" smtClean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anumGothic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Second level</a:t>
            </a:r>
            <a:endParaRPr lang="ko-KR" altLang="en-US" sz="2400" dirty="0" smtClean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anumGothic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Third level</a:t>
            </a:r>
            <a:endParaRPr lang="ko-KR" altLang="en-US" sz="2000" dirty="0" smtClean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anumGothic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Fourth level</a:t>
            </a:r>
            <a:endParaRPr lang="ko-KR" altLang="en-US" sz="1800" dirty="0" smtClean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anumGothic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Fifth level</a:t>
            </a:r>
            <a:endParaRPr lang="ko-KR" altLang="en-US" sz="1600" dirty="0" smtClean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4" name="Slide Number Placeholder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6263640"/>
            <a:ext cx="1829435" cy="4578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898989"/>
                </a:solidFill>
                <a:latin typeface="NanumGothic" charset="0"/>
                <a:ea typeface="NanumGothic" charset="0"/>
              </a:rPr>
              <a:t>1</a:t>
            </a:fld>
            <a:endParaRPr lang="ko-KR" altLang="en-US" sz="1200" dirty="0" smtClean="0">
              <a:solidFill>
                <a:srgbClr val="898989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5" name="Date Placeholder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6263640"/>
            <a:ext cx="1829435" cy="4578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dirty="0" smtClean="0">
                <a:solidFill>
                  <a:srgbClr val="898989"/>
                </a:solidFill>
                <a:latin typeface="NanumGothic" charset="0"/>
                <a:ea typeface="NanumGothic" charset="0"/>
              </a:rPr>
              <a:t>2018-06-30</a:t>
            </a:fld>
            <a:endParaRPr lang="ko-KR" altLang="en-US" sz="1200" dirty="0" smtClean="0">
              <a:solidFill>
                <a:srgbClr val="898989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6" name="Footer Placeholder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6263640"/>
            <a:ext cx="2743835" cy="4578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solidFill>
                  <a:srgbClr val="898989"/>
                </a:solidFill>
                <a:latin typeface="NanumGothic" charset="0"/>
                <a:ea typeface="NanumGothic" charset="0"/>
              </a:rPr>
              <a:t>Footer</a:t>
            </a:r>
            <a:endParaRPr lang="ko-KR" altLang="en-US" sz="1200" dirty="0" smtClean="0">
              <a:solidFill>
                <a:srgbClr val="898989"/>
              </a:solidFill>
              <a:latin typeface="NanumGothic" charset="0"/>
              <a:ea typeface="Nanum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Sero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Placeholder 1"/>
          <p:cNvSpPr txBox="1">
            <a:spLocks noChangeArrowheads="1" noGrp="1"/>
          </p:cNvSpPr>
          <p:nvPr>
            <p:ph type="title" orient="vert"/>
          </p:nvPr>
        </p:nvSpPr>
        <p:spPr>
          <a:xfrm rot="0">
            <a:off x="6629400" y="274320"/>
            <a:ext cx="2058035" cy="585279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Master subTitle</a:t>
            </a:r>
            <a:endParaRPr lang="ko-KR" altLang="en-US" sz="4400" dirty="0" smtClean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" name="Vertical Text Placeholder 1"/>
          <p:cNvSpPr txBox="1">
            <a:spLocks noChangeArrowheads="1" noGrp="1"/>
          </p:cNvSpPr>
          <p:nvPr>
            <p:ph type="body" orient="vert" idx="1"/>
          </p:nvPr>
        </p:nvSpPr>
        <p:spPr>
          <a:xfrm rot="0">
            <a:off x="457200" y="274320"/>
            <a:ext cx="6026150" cy="585279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anumGothic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Click to edit Master text styles.</a:t>
            </a:r>
            <a:endParaRPr lang="ko-KR" altLang="en-US" sz="2800" dirty="0" smtClean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anumGothic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Second level</a:t>
            </a:r>
            <a:endParaRPr lang="ko-KR" altLang="en-US" sz="2400" dirty="0" smtClean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anumGothic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Third level</a:t>
            </a:r>
            <a:endParaRPr lang="ko-KR" altLang="en-US" sz="2000" dirty="0" smtClean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anumGothic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Fourth level</a:t>
            </a:r>
            <a:endParaRPr lang="ko-KR" altLang="en-US" sz="1800" dirty="0" smtClean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anumGothic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Fifth level</a:t>
            </a:r>
            <a:endParaRPr lang="ko-KR" altLang="en-US" sz="1600" dirty="0" smtClean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4" name="Slide Number Placeholder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6263640"/>
            <a:ext cx="1829435" cy="4578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898989"/>
                </a:solidFill>
                <a:latin typeface="NanumGothic" charset="0"/>
                <a:ea typeface="NanumGothic" charset="0"/>
              </a:rPr>
              <a:t>1</a:t>
            </a:fld>
            <a:endParaRPr lang="ko-KR" altLang="en-US" sz="1200" dirty="0" smtClean="0">
              <a:solidFill>
                <a:srgbClr val="898989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5" name="Date Placeholder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6263640"/>
            <a:ext cx="1829435" cy="4578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dirty="0" smtClean="0">
                <a:solidFill>
                  <a:srgbClr val="898989"/>
                </a:solidFill>
                <a:latin typeface="NanumGothic" charset="0"/>
                <a:ea typeface="NanumGothic" charset="0"/>
              </a:rPr>
              <a:t>2018-06-30</a:t>
            </a:fld>
            <a:endParaRPr lang="ko-KR" altLang="en-US" sz="1200" dirty="0" smtClean="0">
              <a:solidFill>
                <a:srgbClr val="898989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6" name="Footer Placeholder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6263640"/>
            <a:ext cx="2743835" cy="4578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solidFill>
                  <a:srgbClr val="898989"/>
                </a:solidFill>
                <a:latin typeface="NanumGothic" charset="0"/>
                <a:ea typeface="NanumGothic" charset="0"/>
              </a:rPr>
              <a:t>Footer</a:t>
            </a:r>
            <a:endParaRPr lang="ko-KR" altLang="en-US" sz="1200" dirty="0" smtClean="0">
              <a:solidFill>
                <a:srgbClr val="898989"/>
              </a:solidFill>
              <a:latin typeface="NanumGothic" charset="0"/>
              <a:ea typeface="Nanum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ChangeArrowheads="1" noGrp="1"/>
          </p:cNvSpPr>
          <p:nvPr>
            <p:ph type="title"/>
          </p:nvPr>
        </p:nvSpPr>
        <p:spPr>
          <a:xfrm rot="0">
            <a:off x="457200" y="274320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Master Title</a:t>
            </a:r>
            <a:endParaRPr lang="ko-KR" altLang="en-US" sz="4400" dirty="0" smtClean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" name="Content Placeholder 1"/>
          <p:cNvSpPr txBox="1">
            <a:spLocks noChangeArrowheads="1" noGrp="1"/>
          </p:cNvSpPr>
          <p:nvPr>
            <p:ph type="obj" idx="1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anumGothic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Click to edit Master text styles.</a:t>
            </a:r>
            <a:endParaRPr lang="ko-KR" altLang="en-US" sz="2800" dirty="0" smtClean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anumGothic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Second level</a:t>
            </a:r>
            <a:endParaRPr lang="ko-KR" altLang="en-US" sz="2400" dirty="0" smtClean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anumGothic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Third level</a:t>
            </a:r>
            <a:endParaRPr lang="ko-KR" altLang="en-US" sz="2000" dirty="0" smtClean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anumGothic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Fourth level</a:t>
            </a:r>
            <a:endParaRPr lang="ko-KR" altLang="en-US" sz="1800" dirty="0" smtClean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anumGothic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Fifth level</a:t>
            </a:r>
            <a:endParaRPr lang="ko-KR" altLang="en-US" sz="1600" dirty="0" smtClean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4" name="Slide Number Placeholder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6263640"/>
            <a:ext cx="1829435" cy="4578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898989"/>
                </a:solidFill>
                <a:latin typeface="NanumGothic" charset="0"/>
                <a:ea typeface="NanumGothic" charset="0"/>
              </a:rPr>
              <a:t>1</a:t>
            </a:fld>
            <a:endParaRPr lang="ko-KR" altLang="en-US" sz="1200" dirty="0" smtClean="0">
              <a:solidFill>
                <a:srgbClr val="898989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5" name="Date Placeholder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6263640"/>
            <a:ext cx="1829435" cy="4578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dirty="0" smtClean="0">
                <a:solidFill>
                  <a:srgbClr val="898989"/>
                </a:solidFill>
                <a:latin typeface="NanumGothic" charset="0"/>
                <a:ea typeface="NanumGothic" charset="0"/>
              </a:rPr>
              <a:t>2018-06-30</a:t>
            </a:fld>
            <a:endParaRPr lang="ko-KR" altLang="en-US" sz="1200" dirty="0" smtClean="0">
              <a:solidFill>
                <a:srgbClr val="898989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6" name="Footer Placeholder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6263640"/>
            <a:ext cx="2743835" cy="4578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solidFill>
                  <a:srgbClr val="898989"/>
                </a:solidFill>
                <a:latin typeface="NanumGothic" charset="0"/>
                <a:ea typeface="NanumGothic" charset="0"/>
              </a:rPr>
              <a:t>Footer</a:t>
            </a:r>
            <a:endParaRPr lang="ko-KR" altLang="en-US" sz="1200" dirty="0" smtClean="0">
              <a:solidFill>
                <a:srgbClr val="898989"/>
              </a:solidFill>
              <a:latin typeface="NanumGothic" charset="0"/>
              <a:ea typeface="Nanum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ChangeArrowheads="1" noGrp="1"/>
          </p:cNvSpPr>
          <p:nvPr>
            <p:ph type="title"/>
          </p:nvPr>
        </p:nvSpPr>
        <p:spPr>
          <a:xfrm rot="0">
            <a:off x="722630" y="2908300"/>
            <a:ext cx="7772400" cy="1499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Master subTitle</a:t>
            </a:r>
            <a:endParaRPr lang="ko-KR" altLang="en-US" sz="4000" dirty="0" smtClean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" name="Text Placeholder 1"/>
          <p:cNvSpPr txBox="1">
            <a:spLocks noChangeArrowheads="1" noGrp="1"/>
          </p:cNvSpPr>
          <p:nvPr>
            <p:ph type="body" idx="1"/>
          </p:nvPr>
        </p:nvSpPr>
        <p:spPr>
          <a:xfrm rot="0">
            <a:off x="722630" y="4406900"/>
            <a:ext cx="7772400" cy="1363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Master subTitle</a:t>
            </a:r>
            <a:endParaRPr lang="ko-KR" altLang="en-US" sz="2000" dirty="0" smtClean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4" name="Slide Number Placeholder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6263640"/>
            <a:ext cx="1829435" cy="4578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898989"/>
                </a:solidFill>
                <a:latin typeface="NanumGothic" charset="0"/>
                <a:ea typeface="NanumGothic" charset="0"/>
              </a:rPr>
              <a:t>1</a:t>
            </a:fld>
            <a:endParaRPr lang="ko-KR" altLang="en-US" sz="1200" dirty="0" smtClean="0">
              <a:solidFill>
                <a:srgbClr val="898989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5" name="Date Placeholder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6263640"/>
            <a:ext cx="1829435" cy="4578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dirty="0" smtClean="0">
                <a:solidFill>
                  <a:srgbClr val="898989"/>
                </a:solidFill>
                <a:latin typeface="NanumGothic" charset="0"/>
                <a:ea typeface="NanumGothic" charset="0"/>
              </a:rPr>
              <a:t>2018-06-30</a:t>
            </a:fld>
            <a:endParaRPr lang="ko-KR" altLang="en-US" sz="1200" dirty="0" smtClean="0">
              <a:solidFill>
                <a:srgbClr val="898989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6" name="Footer Placeholder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6263640"/>
            <a:ext cx="2743835" cy="4578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solidFill>
                  <a:srgbClr val="898989"/>
                </a:solidFill>
                <a:latin typeface="NanumGothic" charset="0"/>
                <a:ea typeface="NanumGothic" charset="0"/>
              </a:rPr>
              <a:t>Footer</a:t>
            </a:r>
            <a:endParaRPr lang="ko-KR" altLang="en-US" sz="1200" dirty="0" smtClean="0">
              <a:solidFill>
                <a:srgbClr val="898989"/>
              </a:solidFill>
              <a:latin typeface="NanumGothic" charset="0"/>
              <a:ea typeface="Nanum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ChangeArrowheads="1" noGrp="1"/>
          </p:cNvSpPr>
          <p:nvPr>
            <p:ph type="title"/>
          </p:nvPr>
        </p:nvSpPr>
        <p:spPr>
          <a:xfrm rot="0">
            <a:off x="457200" y="274320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Master Title</a:t>
            </a:r>
            <a:endParaRPr lang="ko-KR" altLang="en-US" sz="4400" dirty="0" smtClean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" name="Content Placeholder 1"/>
          <p:cNvSpPr txBox="1">
            <a:spLocks noChangeArrowheads="1" noGrp="1"/>
          </p:cNvSpPr>
          <p:nvPr>
            <p:ph type="obj" idx="1"/>
          </p:nvPr>
        </p:nvSpPr>
        <p:spPr>
          <a:xfrm rot="0">
            <a:off x="457200" y="1600200"/>
            <a:ext cx="404241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anumGothic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Click to edit Master text styles.</a:t>
            </a:r>
            <a:endParaRPr lang="ko-KR" altLang="en-US" sz="2800" dirty="0" smtClean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anumGothic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Second level</a:t>
            </a:r>
            <a:endParaRPr lang="ko-KR" altLang="en-US" sz="2400" dirty="0" smtClean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anumGothic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Third level</a:t>
            </a:r>
            <a:endParaRPr lang="ko-KR" altLang="en-US" sz="2000" dirty="0" smtClean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anumGothic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Fourth level</a:t>
            </a:r>
            <a:endParaRPr lang="ko-KR" altLang="en-US" sz="1800" dirty="0" smtClean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anumGothic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Fifth level</a:t>
            </a:r>
            <a:endParaRPr lang="ko-KR" altLang="en-US" sz="1600" dirty="0" smtClean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4" name="Content Placeholder 1"/>
          <p:cNvSpPr txBox="1">
            <a:spLocks noChangeArrowheads="1" noGrp="1"/>
          </p:cNvSpPr>
          <p:nvPr>
            <p:ph type="obj" idx="2"/>
          </p:nvPr>
        </p:nvSpPr>
        <p:spPr>
          <a:xfrm rot="0">
            <a:off x="4645025" y="1600200"/>
            <a:ext cx="404241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anumGothic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Click to edit Master text styles.</a:t>
            </a:r>
            <a:endParaRPr lang="ko-KR" altLang="en-US" sz="2800" dirty="0" smtClean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anumGothic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Second level</a:t>
            </a:r>
            <a:endParaRPr lang="ko-KR" altLang="en-US" sz="2400" dirty="0" smtClean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anumGothic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Third level</a:t>
            </a:r>
            <a:endParaRPr lang="ko-KR" altLang="en-US" sz="2000" dirty="0" smtClean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anumGothic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Fourth level</a:t>
            </a:r>
            <a:endParaRPr lang="ko-KR" altLang="en-US" sz="1800" dirty="0" smtClean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anumGothic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Fifth level</a:t>
            </a:r>
            <a:endParaRPr lang="ko-KR" altLang="en-US" sz="1600" dirty="0" smtClean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5" name="Slide Number Placeholder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6263640"/>
            <a:ext cx="1829435" cy="4578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898989"/>
                </a:solidFill>
                <a:latin typeface="NanumGothic" charset="0"/>
                <a:ea typeface="NanumGothic" charset="0"/>
              </a:rPr>
              <a:t>1</a:t>
            </a:fld>
            <a:endParaRPr lang="ko-KR" altLang="en-US" sz="1200" dirty="0" smtClean="0">
              <a:solidFill>
                <a:srgbClr val="898989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6" name="Date Placeholder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6263640"/>
            <a:ext cx="1829435" cy="4578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dirty="0" smtClean="0">
                <a:solidFill>
                  <a:srgbClr val="898989"/>
                </a:solidFill>
                <a:latin typeface="NanumGothic" charset="0"/>
                <a:ea typeface="NanumGothic" charset="0"/>
              </a:rPr>
              <a:t>2018-06-30</a:t>
            </a:fld>
            <a:endParaRPr lang="ko-KR" altLang="en-US" sz="1200" dirty="0" smtClean="0">
              <a:solidFill>
                <a:srgbClr val="898989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7" name="Footer Placeholder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6263640"/>
            <a:ext cx="2743835" cy="4578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solidFill>
                  <a:srgbClr val="898989"/>
                </a:solidFill>
                <a:latin typeface="NanumGothic" charset="0"/>
                <a:ea typeface="NanumGothic" charset="0"/>
              </a:rPr>
              <a:t>Footer</a:t>
            </a:r>
            <a:endParaRPr lang="ko-KR" altLang="en-US" sz="1200" dirty="0" smtClean="0">
              <a:solidFill>
                <a:srgbClr val="898989"/>
              </a:solidFill>
              <a:latin typeface="NanumGothic" charset="0"/>
              <a:ea typeface="Nanum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two Text Two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ChangeArrowheads="1" noGrp="1"/>
          </p:cNvSpPr>
          <p:nvPr>
            <p:ph type="title"/>
          </p:nvPr>
        </p:nvSpPr>
        <p:spPr>
          <a:xfrm rot="0">
            <a:off x="457200" y="274320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Master Title</a:t>
            </a:r>
            <a:endParaRPr lang="ko-KR" altLang="en-US" sz="4400" dirty="0" smtClean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" name="Text Placeholder 1"/>
          <p:cNvSpPr txBox="1">
            <a:spLocks noChangeArrowheads="1" noGrp="1"/>
          </p:cNvSpPr>
          <p:nvPr>
            <p:ph type="body" idx="1"/>
          </p:nvPr>
        </p:nvSpPr>
        <p:spPr>
          <a:xfrm rot="0">
            <a:off x="457200" y="1536700"/>
            <a:ext cx="404241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Master subTitle</a:t>
            </a:r>
            <a:endParaRPr lang="ko-KR" altLang="en-US" sz="2400" dirty="0" smtClean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4" name="Text Placeholder 1"/>
          <p:cNvSpPr txBox="1">
            <a:spLocks noChangeArrowheads="1" noGrp="1"/>
          </p:cNvSpPr>
          <p:nvPr>
            <p:ph type="body" idx="2"/>
          </p:nvPr>
        </p:nvSpPr>
        <p:spPr>
          <a:xfrm rot="0">
            <a:off x="4645025" y="1536700"/>
            <a:ext cx="404241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Master subTitle</a:t>
            </a:r>
            <a:endParaRPr lang="ko-KR" altLang="en-US" sz="2400" dirty="0" smtClean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5" name="Content Placeholder 1"/>
          <p:cNvSpPr txBox="1">
            <a:spLocks noChangeArrowheads="1" noGrp="1"/>
          </p:cNvSpPr>
          <p:nvPr>
            <p:ph type="obj" idx="3"/>
          </p:nvPr>
        </p:nvSpPr>
        <p:spPr>
          <a:xfrm rot="0">
            <a:off x="457200" y="2176780"/>
            <a:ext cx="404241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anumGothic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Click to edit Master text styles.</a:t>
            </a:r>
            <a:endParaRPr lang="ko-KR" altLang="en-US" sz="2800" dirty="0" smtClean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anumGothic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Second level</a:t>
            </a:r>
            <a:endParaRPr lang="ko-KR" altLang="en-US" sz="2400" dirty="0" smtClean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anumGothic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Third level</a:t>
            </a:r>
            <a:endParaRPr lang="ko-KR" altLang="en-US" sz="2000" dirty="0" smtClean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anumGothic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Fourth level</a:t>
            </a:r>
            <a:endParaRPr lang="ko-KR" altLang="en-US" sz="1800" dirty="0" smtClean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anumGothic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Fifth level</a:t>
            </a:r>
            <a:endParaRPr lang="ko-KR" altLang="en-US" sz="1600" dirty="0" smtClean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6" name="Content Placeholder 1"/>
          <p:cNvSpPr txBox="1">
            <a:spLocks noChangeArrowheads="1" noGrp="1"/>
          </p:cNvSpPr>
          <p:nvPr>
            <p:ph type="obj" idx="4"/>
          </p:nvPr>
        </p:nvSpPr>
        <p:spPr>
          <a:xfrm rot="0">
            <a:off x="4645025" y="2176780"/>
            <a:ext cx="404241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anumGothic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Click to edit Master text styles.</a:t>
            </a:r>
            <a:endParaRPr lang="ko-KR" altLang="en-US" sz="2800" dirty="0" smtClean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anumGothic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Second level</a:t>
            </a:r>
            <a:endParaRPr lang="ko-KR" altLang="en-US" sz="2400" dirty="0" smtClean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anumGothic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Third level</a:t>
            </a:r>
            <a:endParaRPr lang="ko-KR" altLang="en-US" sz="2000" dirty="0" smtClean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anumGothic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Fourth level</a:t>
            </a:r>
            <a:endParaRPr lang="ko-KR" altLang="en-US" sz="1800" dirty="0" smtClean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anumGothic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Fifth level</a:t>
            </a:r>
            <a:endParaRPr lang="ko-KR" altLang="en-US" sz="1600" dirty="0" smtClean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7" name="Slide Number Placeholder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6263640"/>
            <a:ext cx="1829435" cy="4578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898989"/>
                </a:solidFill>
                <a:latin typeface="NanumGothic" charset="0"/>
                <a:ea typeface="NanumGothic" charset="0"/>
              </a:rPr>
              <a:t>1</a:t>
            </a:fld>
            <a:endParaRPr lang="ko-KR" altLang="en-US" sz="1200" dirty="0" smtClean="0">
              <a:solidFill>
                <a:srgbClr val="898989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8" name="Date Placeholder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6263640"/>
            <a:ext cx="1829435" cy="4578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dirty="0" smtClean="0">
                <a:solidFill>
                  <a:srgbClr val="898989"/>
                </a:solidFill>
                <a:latin typeface="NanumGothic" charset="0"/>
                <a:ea typeface="NanumGothic" charset="0"/>
              </a:rPr>
              <a:t>2018-06-30</a:t>
            </a:fld>
            <a:endParaRPr lang="ko-KR" altLang="en-US" sz="1200" dirty="0" smtClean="0">
              <a:solidFill>
                <a:srgbClr val="898989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9" name="Footer Placeholder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6263640"/>
            <a:ext cx="2743835" cy="4578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solidFill>
                  <a:srgbClr val="898989"/>
                </a:solidFill>
                <a:latin typeface="NanumGothic" charset="0"/>
                <a:ea typeface="NanumGothic" charset="0"/>
              </a:rPr>
              <a:t>Footer</a:t>
            </a:r>
            <a:endParaRPr lang="ko-KR" altLang="en-US" sz="1200" dirty="0" smtClean="0">
              <a:solidFill>
                <a:srgbClr val="898989"/>
              </a:solidFill>
              <a:latin typeface="NanumGothic" charset="0"/>
              <a:ea typeface="Nanum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ChangeArrowheads="1" noGrp="1"/>
          </p:cNvSpPr>
          <p:nvPr>
            <p:ph type="title"/>
          </p:nvPr>
        </p:nvSpPr>
        <p:spPr>
          <a:xfrm rot="0">
            <a:off x="457200" y="274320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Master Title</a:t>
            </a:r>
            <a:endParaRPr lang="ko-KR" altLang="en-US" sz="4400" dirty="0" smtClean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" name="Slide Number Placeholder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6263640"/>
            <a:ext cx="1829435" cy="4578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898989"/>
                </a:solidFill>
                <a:latin typeface="NanumGothic" charset="0"/>
                <a:ea typeface="NanumGothic" charset="0"/>
              </a:rPr>
              <a:t>1</a:t>
            </a:fld>
            <a:endParaRPr lang="ko-KR" altLang="en-US" sz="1200" dirty="0" smtClean="0">
              <a:solidFill>
                <a:srgbClr val="898989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4" name="Date Placeholder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6263640"/>
            <a:ext cx="1829435" cy="4578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dirty="0" smtClean="0">
                <a:solidFill>
                  <a:srgbClr val="898989"/>
                </a:solidFill>
                <a:latin typeface="NanumGothic" charset="0"/>
                <a:ea typeface="NanumGothic" charset="0"/>
              </a:rPr>
              <a:t>2018-06-30</a:t>
            </a:fld>
            <a:endParaRPr lang="ko-KR" altLang="en-US" sz="1200" dirty="0" smtClean="0">
              <a:solidFill>
                <a:srgbClr val="898989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5" name="Footer Placeholder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6263640"/>
            <a:ext cx="2743835" cy="4578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solidFill>
                  <a:srgbClr val="898989"/>
                </a:solidFill>
                <a:latin typeface="NanumGothic" charset="0"/>
                <a:ea typeface="NanumGothic" charset="0"/>
              </a:rPr>
              <a:t>Footer</a:t>
            </a:r>
            <a:endParaRPr lang="ko-KR" altLang="en-US" sz="1200" dirty="0" smtClean="0">
              <a:solidFill>
                <a:srgbClr val="898989"/>
              </a:solidFill>
              <a:latin typeface="NanumGothic" charset="0"/>
              <a:ea typeface="Nanum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6263640"/>
            <a:ext cx="1829435" cy="4578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898989"/>
                </a:solidFill>
                <a:latin typeface="NanumGothic" charset="0"/>
                <a:ea typeface="NanumGothic" charset="0"/>
              </a:rPr>
              <a:t>1</a:t>
            </a:fld>
            <a:endParaRPr lang="ko-KR" altLang="en-US" sz="1200" dirty="0" smtClean="0">
              <a:solidFill>
                <a:srgbClr val="898989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" name="Date Placeholder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6263640"/>
            <a:ext cx="1829435" cy="4578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dirty="0" smtClean="0">
                <a:solidFill>
                  <a:srgbClr val="898989"/>
                </a:solidFill>
                <a:latin typeface="NanumGothic" charset="0"/>
                <a:ea typeface="NanumGothic" charset="0"/>
              </a:rPr>
              <a:t>2018-06-30</a:t>
            </a:fld>
            <a:endParaRPr lang="ko-KR" altLang="en-US" sz="1200" dirty="0" smtClean="0">
              <a:solidFill>
                <a:srgbClr val="898989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4" name="Footer Placeholder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6263640"/>
            <a:ext cx="2743835" cy="4578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solidFill>
                  <a:srgbClr val="898989"/>
                </a:solidFill>
                <a:latin typeface="NanumGothic" charset="0"/>
                <a:ea typeface="NanumGothic" charset="0"/>
              </a:rPr>
              <a:t>Footer</a:t>
            </a:r>
            <a:endParaRPr lang="ko-KR" altLang="en-US" sz="1200" dirty="0" smtClean="0">
              <a:solidFill>
                <a:srgbClr val="898989"/>
              </a:solidFill>
              <a:latin typeface="NanumGothic" charset="0"/>
              <a:ea typeface="Nanum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aption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ChangeArrowheads="1" noGrp="1"/>
          </p:cNvSpPr>
          <p:nvPr>
            <p:ph type="title"/>
          </p:nvPr>
        </p:nvSpPr>
        <p:spPr>
          <a:xfrm rot="0">
            <a:off x="457200" y="274320"/>
            <a:ext cx="3009265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Master subTitle</a:t>
            </a:r>
            <a:endParaRPr lang="ko-KR" altLang="en-US" sz="2000" dirty="0" smtClean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" name="Content Placeholder 1"/>
          <p:cNvSpPr txBox="1">
            <a:spLocks noChangeArrowheads="1" noGrp="1"/>
          </p:cNvSpPr>
          <p:nvPr>
            <p:ph type="obj" idx="1"/>
          </p:nvPr>
        </p:nvSpPr>
        <p:spPr>
          <a:xfrm rot="0">
            <a:off x="3575685" y="457200"/>
            <a:ext cx="5111750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anumGothic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Click to edit Master text </a:t>
            </a:r>
            <a:r>
              <a:rPr lang="en-US" altLang="ko-KR" sz="280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styles.</a:t>
            </a:r>
            <a:endParaRPr lang="ko-KR" altLang="en-US" sz="2800" dirty="0" smtClean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anumGothic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Second level</a:t>
            </a:r>
            <a:endParaRPr lang="ko-KR" altLang="en-US" sz="2400" dirty="0" smtClean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anumGothic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Third level</a:t>
            </a:r>
            <a:endParaRPr lang="ko-KR" altLang="en-US" sz="2000" dirty="0" smtClean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anumGothic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Fourth level</a:t>
            </a:r>
            <a:endParaRPr lang="ko-KR" altLang="en-US" sz="1800" dirty="0" smtClean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anumGothic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Fifth level</a:t>
            </a:r>
            <a:endParaRPr lang="ko-KR" altLang="en-US" sz="1600" dirty="0" smtClean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4" name="Text Placeholder 1"/>
          <p:cNvSpPr txBox="1">
            <a:spLocks noChangeArrowheads="1" noGrp="1"/>
          </p:cNvSpPr>
          <p:nvPr>
            <p:ph type="body" idx="2"/>
          </p:nvPr>
        </p:nvSpPr>
        <p:spPr>
          <a:xfrm rot="0">
            <a:off x="457200" y="1435735"/>
            <a:ext cx="3009265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Master subTitle</a:t>
            </a:r>
            <a:endParaRPr lang="ko-KR" altLang="en-US" sz="1400" dirty="0" smtClean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5" name="Slide Number Placeholder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6263640"/>
            <a:ext cx="1829435" cy="4578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898989"/>
                </a:solidFill>
                <a:latin typeface="NanumGothic" charset="0"/>
                <a:ea typeface="NanumGothic" charset="0"/>
              </a:rPr>
              <a:t>1</a:t>
            </a:fld>
            <a:endParaRPr lang="ko-KR" altLang="en-US" sz="1200" dirty="0" smtClean="0">
              <a:solidFill>
                <a:srgbClr val="898989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6" name="Date Placeholder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6263640"/>
            <a:ext cx="1829435" cy="4578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dirty="0" smtClean="0">
                <a:solidFill>
                  <a:srgbClr val="898989"/>
                </a:solidFill>
                <a:latin typeface="NanumGothic" charset="0"/>
                <a:ea typeface="NanumGothic" charset="0"/>
              </a:rPr>
              <a:t>2018-06-30</a:t>
            </a:fld>
            <a:endParaRPr lang="ko-KR" altLang="en-US" sz="1200" dirty="0" smtClean="0">
              <a:solidFill>
                <a:srgbClr val="898989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7" name="Footer Placeholder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6263640"/>
            <a:ext cx="2743835" cy="4578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solidFill>
                  <a:srgbClr val="898989"/>
                </a:solidFill>
                <a:latin typeface="NanumGothic" charset="0"/>
                <a:ea typeface="NanumGothic" charset="0"/>
              </a:rPr>
              <a:t>Footer</a:t>
            </a:r>
            <a:endParaRPr lang="ko-KR" altLang="en-US" sz="1200" dirty="0" smtClean="0">
              <a:solidFill>
                <a:srgbClr val="898989"/>
              </a:solidFill>
              <a:latin typeface="NanumGothic" charset="0"/>
              <a:ea typeface="Nanum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Caption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ChangeArrowheads="1" noGrp="1"/>
          </p:cNvSpPr>
          <p:nvPr>
            <p:ph type="title"/>
          </p:nvPr>
        </p:nvSpPr>
        <p:spPr>
          <a:xfrm rot="0">
            <a:off x="457200" y="274320"/>
            <a:ext cx="3009265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Master subTitle</a:t>
            </a:r>
            <a:endParaRPr lang="ko-KR" altLang="en-US" sz="2000" dirty="0" smtClean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" name="Text Placeholder 1"/>
          <p:cNvSpPr txBox="1">
            <a:spLocks noChangeArrowheads="1" noGrp="1"/>
          </p:cNvSpPr>
          <p:nvPr>
            <p:ph type="body" idx="1"/>
          </p:nvPr>
        </p:nvSpPr>
        <p:spPr>
          <a:xfrm rot="0">
            <a:off x="457200" y="1435735"/>
            <a:ext cx="3009265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Master subTitle</a:t>
            </a:r>
            <a:endParaRPr lang="ko-KR" altLang="en-US" sz="1400" dirty="0" smtClean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4" name="Picture Placeholder 1"/>
          <p:cNvSpPr txBox="1">
            <a:spLocks noChangeArrowheads="1" noGrp="1"/>
          </p:cNvSpPr>
          <p:nvPr>
            <p:ph type="pic" idx="2"/>
          </p:nvPr>
        </p:nvSpPr>
        <p:spPr>
          <a:xfrm rot="0">
            <a:off x="3575685" y="457200"/>
            <a:ext cx="5111750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Picture</a:t>
            </a:r>
            <a:endParaRPr lang="ko-KR" altLang="en-US" sz="2000" dirty="0" smtClean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5" name="Slide Number Placeholder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6263640"/>
            <a:ext cx="1829435" cy="4578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898989"/>
                </a:solidFill>
                <a:latin typeface="NanumGothic" charset="0"/>
                <a:ea typeface="NanumGothic" charset="0"/>
              </a:rPr>
              <a:t>1</a:t>
            </a:fld>
            <a:endParaRPr lang="ko-KR" altLang="en-US" sz="1200" dirty="0" smtClean="0">
              <a:solidFill>
                <a:srgbClr val="898989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6" name="Date Placeholder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6263640"/>
            <a:ext cx="1829435" cy="4578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dirty="0" smtClean="0">
                <a:solidFill>
                  <a:srgbClr val="898989"/>
                </a:solidFill>
                <a:latin typeface="NanumGothic" charset="0"/>
                <a:ea typeface="NanumGothic" charset="0"/>
              </a:rPr>
              <a:t>2018-06-30</a:t>
            </a:fld>
            <a:endParaRPr lang="ko-KR" altLang="en-US" sz="1200" dirty="0" smtClean="0">
              <a:solidFill>
                <a:srgbClr val="898989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7" name="Footer Placeholder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6263640"/>
            <a:ext cx="2743835" cy="4578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solidFill>
                  <a:srgbClr val="898989"/>
                </a:solidFill>
                <a:latin typeface="NanumGothic" charset="0"/>
                <a:ea typeface="NanumGothic" charset="0"/>
              </a:rPr>
              <a:t>Footer</a:t>
            </a:r>
            <a:endParaRPr lang="ko-KR" altLang="en-US" sz="1200" dirty="0" smtClean="0">
              <a:solidFill>
                <a:srgbClr val="898989"/>
              </a:solidFill>
              <a:latin typeface="NanumGothic" charset="0"/>
              <a:ea typeface="Nanum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ChangeArrowheads="1" noGrp="1"/>
          </p:cNvSpPr>
          <p:nvPr>
            <p:ph type="title"/>
          </p:nvPr>
        </p:nvSpPr>
        <p:spPr>
          <a:xfrm rot="0">
            <a:off x="457200" y="274320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Master Title</a:t>
            </a:r>
            <a:endParaRPr lang="ko-KR" altLang="en-US" sz="4400" dirty="0" smtClean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" name="Text Placeholder 1"/>
          <p:cNvSpPr txBox="1">
            <a:spLocks noChangeArrowheads="1" noGrp="1"/>
          </p:cNvSpPr>
          <p:nvPr>
            <p:ph type="body" idx="1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anumGothic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Click to edit Master text styles.</a:t>
            </a:r>
            <a:endParaRPr lang="ko-KR" altLang="en-US" sz="2800" dirty="0" smtClean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anumGothic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Second level</a:t>
            </a:r>
            <a:endParaRPr lang="ko-KR" altLang="en-US" sz="2400" dirty="0" smtClean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anumGothic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Third level</a:t>
            </a:r>
            <a:endParaRPr lang="ko-KR" altLang="en-US" sz="2000" dirty="0" smtClean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anumGothic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Fourth level</a:t>
            </a:r>
            <a:endParaRPr lang="ko-KR" altLang="en-US" sz="1800" dirty="0" smtClean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anumGothic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Fifth level</a:t>
            </a:r>
            <a:endParaRPr lang="ko-KR" altLang="en-US" sz="1600" dirty="0" smtClean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4" name="Slide Number Placeholder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6263640"/>
            <a:ext cx="1829435" cy="4578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898989"/>
                </a:solidFill>
                <a:latin typeface="NanumGothic" charset="0"/>
                <a:ea typeface="NanumGothic" charset="0"/>
              </a:rPr>
              <a:t>1</a:t>
            </a:fld>
            <a:endParaRPr lang="ko-KR" altLang="en-US" sz="1800" dirty="0" smtClean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5" name="Date Placeholder 1"/>
          <p:cNvSpPr txBox="1">
            <a:spLocks noChangeArrowheads="1" noGrp="1"/>
          </p:cNvSpPr>
          <p:nvPr>
            <p:ph type="dt" idx="2"/>
          </p:nvPr>
        </p:nvSpPr>
        <p:spPr>
          <a:xfrm rot="0">
            <a:off x="457200" y="6263640"/>
            <a:ext cx="1829435" cy="4578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dirty="0" smtClean="0">
                <a:solidFill>
                  <a:srgbClr val="898989"/>
                </a:solidFill>
                <a:latin typeface="NanumGothic" charset="0"/>
                <a:ea typeface="NanumGothic" charset="0"/>
              </a:rPr>
              <a:t>2018-06-30</a:t>
            </a:fld>
            <a:endParaRPr lang="ko-KR" altLang="en-US" sz="1800" dirty="0" smtClean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6" name="Footer Placeholder 1"/>
          <p:cNvSpPr txBox="1">
            <a:spLocks noChangeArrowheads="1" noGrp="1"/>
          </p:cNvSpPr>
          <p:nvPr>
            <p:ph type="ftr" idx="3"/>
          </p:nvPr>
        </p:nvSpPr>
        <p:spPr>
          <a:xfrm rot="0">
            <a:off x="3200400" y="6263640"/>
            <a:ext cx="2743835" cy="4578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solidFill>
                  <a:srgbClr val="898989"/>
                </a:solidFill>
                <a:latin typeface="NanumGothic" charset="0"/>
                <a:ea typeface="NanumGothic" charset="0"/>
              </a:rPr>
              <a:t>Footer</a:t>
            </a:r>
            <a:endParaRPr lang="ko-KR" altLang="en-US" sz="1200" dirty="0" smtClean="0">
              <a:solidFill>
                <a:srgbClr val="898989"/>
              </a:solidFill>
              <a:latin typeface="NanumGothic" charset="0"/>
              <a:ea typeface="NanumGothic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±¼¸²"/>
          <a:ea typeface="±¼¸²"/>
        </a:defRPr>
      </a:lvl1pPr>
    </p:titleStyle>
    <p:bodyStyle>
      <a:lvl1pPr algn="l" marL="342900" indent="-342900" defTabSz="914400" latinLnBrk="1">
        <a:spcBef>
          <a:spcPct val="20000"/>
        </a:spcBef>
        <a:buFont typeface="±¼¸²"/>
        <a:buChar char="•"/>
        <a:defRPr lang="ko-KR" smtClean="0" sz="2800" baseline="0">
          <a:solidFill>
            <a:srgbClr val="000000"/>
          </a:solidFill>
          <a:latin typeface="±¼¸²"/>
          <a:ea typeface="±¼¸²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±¼¸²"/>
          <a:ea typeface="±¼¸²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2"/>
          <p:cNvSpPr txBox="1">
            <a:spLocks noChangeArrowheads="1" noGrp="1"/>
          </p:cNvSpPr>
          <p:nvPr>
            <p:ph type="ctrTitle"/>
          </p:nvPr>
        </p:nvSpPr>
        <p:spPr>
          <a:xfrm rot="0">
            <a:off x="765175" y="2513965"/>
            <a:ext cx="7773035" cy="582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10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파인애플</a:t>
            </a:r>
            <a:endParaRPr lang="ko-KR" altLang="en-US" sz="3100" dirty="0" smtClean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" name="Subtitle 3"/>
          <p:cNvSpPr txBox="1">
            <a:spLocks noChangeArrowheads="1" noGrp="1"/>
          </p:cNvSpPr>
          <p:nvPr>
            <p:ph type="subTitle" idx="1"/>
          </p:nvPr>
        </p:nvSpPr>
        <p:spPr>
          <a:xfrm rot="0">
            <a:off x="1371600" y="3886200"/>
            <a:ext cx="64014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1. 팀원 소개</a:t>
            </a:r>
            <a:endParaRPr lang="ko-KR" altLang="en-US" sz="2400" dirty="0" smtClean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dirty="0" smtClean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2. 현재 계획 및 진행 상황</a:t>
            </a:r>
            <a:endParaRPr lang="ko-KR" altLang="en-US" sz="2400" dirty="0" smtClean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2"/>
          <p:cNvSpPr txBox="1">
            <a:spLocks noChangeArrowheads="1" noGrp="1"/>
          </p:cNvSpPr>
          <p:nvPr>
            <p:ph type="title"/>
          </p:nvPr>
        </p:nvSpPr>
        <p:spPr>
          <a:xfrm rot="0">
            <a:off x="457200" y="274320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10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팀원 소개</a:t>
            </a:r>
            <a:endParaRPr lang="ko-KR" altLang="en-US" sz="3100" dirty="0" smtClean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" name="Content Placeholder 3"/>
          <p:cNvSpPr txBox="1">
            <a:spLocks noChangeArrowheads="1" noGrp="1"/>
          </p:cNvSpPr>
          <p:nvPr>
            <p:ph type="obj" idx="1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anumGothic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이동준</a:t>
            </a:r>
            <a:endParaRPr lang="ko-KR" altLang="en-US" sz="2800" dirty="0" smtClean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anumGothic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정승우</a:t>
            </a:r>
            <a:endParaRPr lang="ko-KR" altLang="en-US" sz="2800" dirty="0" smtClean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anumGothic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김현준</a:t>
            </a:r>
            <a:endParaRPr lang="ko-KR" altLang="en-US" sz="2800" dirty="0" smtClean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anumGothic"/>
              <a:buChar char="•"/>
            </a:pPr>
            <a:endParaRPr lang="ko-KR" altLang="en-US" sz="2800" dirty="0" smtClean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anumGothic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이미지 인식을 기반하는 딥러닝 프레임워크 적응을 </a:t>
            </a:r>
            <a:r>
              <a:rPr lang="en-US" altLang="ko-KR" sz="280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목표로 달려가고 있습니다.</a:t>
            </a:r>
            <a:endParaRPr lang="ko-KR" altLang="en-US" sz="2800" dirty="0" smtClean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2"/>
          <p:cNvSpPr txBox="1">
            <a:spLocks noChangeArrowheads="1" noGrp="1"/>
          </p:cNvSpPr>
          <p:nvPr>
            <p:ph type="title"/>
          </p:nvPr>
        </p:nvSpPr>
        <p:spPr>
          <a:xfrm rot="0">
            <a:off x="457200" y="274320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10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2. 현재 상황</a:t>
            </a:r>
            <a:endParaRPr lang="ko-KR" altLang="en-US" sz="3100" dirty="0" smtClean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" name="Content Placeholder 3"/>
          <p:cNvSpPr txBox="1">
            <a:spLocks noChangeArrowheads="1" noGrp="1"/>
          </p:cNvSpPr>
          <p:nvPr>
            <p:ph type="obj" idx="1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anumGothic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지난 주는 저희 연구원들의 개인 사정들이 있어 정상</a:t>
            </a:r>
            <a:r>
              <a:rPr lang="en-US" altLang="ko-KR" sz="280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적인 진행이 어려웠습니다.</a:t>
            </a:r>
            <a:endParaRPr lang="ko-KR" altLang="en-US" sz="2800" dirty="0" smtClean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anumGothic"/>
              <a:buChar char="•"/>
            </a:pPr>
            <a:endParaRPr lang="ko-KR" altLang="en-US" sz="2800" dirty="0" smtClean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anumGothic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따라서 주간동안 Kmooc을 시청, 각종 매거진 리딩, </a:t>
            </a:r>
            <a:r>
              <a:rPr lang="en-US" altLang="ko-KR" sz="280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논문 리딩 등을 각자 알아서 찾아보고 이야기 하거나, </a:t>
            </a:r>
            <a:r>
              <a:rPr lang="en-US" altLang="ko-KR" sz="280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공유 등을 진행했습니다.</a:t>
            </a:r>
            <a:endParaRPr lang="ko-KR" altLang="en-US" sz="2800" dirty="0" smtClean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anumGothic"/>
              <a:buChar char="•"/>
            </a:pPr>
            <a:endParaRPr lang="ko-KR" altLang="en-US" sz="2800" dirty="0" smtClean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anumGothic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현재 Naver에서 진행하는 AI 대회에 참가 신청을 진</a:t>
            </a:r>
            <a:r>
              <a:rPr lang="en-US" altLang="ko-KR" sz="280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행했으며, 대회 참가 및 우승의 목표보다, 대회 참가</a:t>
            </a:r>
            <a:r>
              <a:rPr lang="en-US" altLang="ko-KR" sz="280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자에게 주어지는 네이버 데이터셋 및 교육을 잘 받는 </a:t>
            </a:r>
            <a:r>
              <a:rPr lang="en-US" altLang="ko-KR" sz="280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것을 목표로 하고 있습니다.</a:t>
            </a:r>
            <a:endParaRPr lang="ko-KR" altLang="en-US" sz="2800" dirty="0" smtClean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ChangeArrowheads="1" noGrp="1"/>
          </p:cNvSpPr>
          <p:nvPr/>
        </p:nvSpPr>
        <p:spPr>
          <a:xfrm rot="0">
            <a:off x="3173730" y="3173095"/>
            <a:ext cx="2663825" cy="521970"/>
          </a:xfrm>
          <a:prstGeom prst="rect"/>
          <a:ln w="0">
            <a:noFill/>
            <a:prstDash/>
          </a:ln>
        </p:spPr>
        <p:txBody>
          <a:bodyPr wrap="square" lIns="89535" tIns="46355" rIns="89535" bIns="46355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감 사 합 니 다.</a:t>
            </a:r>
            <a:endParaRPr lang="ko-KR" altLang="en-US" sz="2800" dirty="0" smtClean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4</Pages>
  <Paragraphs>0</Paragraphs>
  <Words>4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Kim Kim </dc:creator>
  <cp:lastModifiedBy>Kim Kim </cp:lastModifiedBy>
</cp:coreProperties>
</file>