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4"/>
  </p:normalViewPr>
  <p:slideViewPr>
    <p:cSldViewPr snapToGrid="0" snapToObjects="1">
      <p:cViewPr varScale="1">
        <p:scale>
          <a:sx n="106" d="100"/>
          <a:sy n="106" d="100"/>
        </p:scale>
        <p:origin x="2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5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3516727" y="2715232"/>
            <a:ext cx="5971346" cy="2002667"/>
            <a:chOff x="3516727" y="2715232"/>
            <a:chExt cx="5971346" cy="2002667"/>
          </a:xfrm>
        </p:grpSpPr>
        <p:sp>
          <p:nvSpPr>
            <p:cNvPr id="119" name="Rounded Rectangle 2"/>
            <p:cNvSpPr/>
            <p:nvPr/>
          </p:nvSpPr>
          <p:spPr>
            <a:xfrm>
              <a:off x="3516727" y="2715232"/>
              <a:ext cx="5971346" cy="2002667"/>
            </a:xfrm>
            <a:prstGeom prst="roundRect">
              <a:avLst>
                <a:gd name="adj" fmla="val 19163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" name="TextBox 5"/>
            <p:cNvSpPr txBox="1"/>
            <p:nvPr/>
          </p:nvSpPr>
          <p:spPr>
            <a:xfrm>
              <a:off x="4746675" y="4491440"/>
              <a:ext cx="3511449" cy="225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9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AWS EC2 온디멘드(on-demand) 인스턴스 가격 정보 수집</a:t>
              </a:r>
            </a:p>
          </p:txBody>
        </p:sp>
        <p:sp>
          <p:nvSpPr>
            <p:cNvPr id="121" name="TextBox 134"/>
            <p:cNvSpPr txBox="1"/>
            <p:nvPr/>
          </p:nvSpPr>
          <p:spPr>
            <a:xfrm>
              <a:off x="7235231" y="3762228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put an object</a:t>
              </a:r>
            </a:p>
          </p:txBody>
        </p:sp>
        <p:sp>
          <p:nvSpPr>
            <p:cNvPr id="122" name="Rounded Rectangle 18"/>
            <p:cNvSpPr/>
            <p:nvPr/>
          </p:nvSpPr>
          <p:spPr>
            <a:xfrm>
              <a:off x="8046070" y="3462494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23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35237" y="3776362"/>
              <a:ext cx="355601" cy="368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TextBox 134"/>
            <p:cNvSpPr txBox="1"/>
            <p:nvPr/>
          </p:nvSpPr>
          <p:spPr>
            <a:xfrm>
              <a:off x="8599917" y="3733810"/>
              <a:ext cx="643782" cy="453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kmu-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ec2-instance-price</a:t>
              </a:r>
            </a:p>
          </p:txBody>
        </p:sp>
        <p:grpSp>
          <p:nvGrpSpPr>
            <p:cNvPr id="127" name="그룹"/>
            <p:cNvGrpSpPr/>
            <p:nvPr/>
          </p:nvGrpSpPr>
          <p:grpSpPr>
            <a:xfrm>
              <a:off x="8093869" y="2931661"/>
              <a:ext cx="643782" cy="746407"/>
              <a:chOff x="0" y="0"/>
              <a:chExt cx="643781" cy="746404"/>
            </a:xfrm>
          </p:grpSpPr>
          <p:sp>
            <p:nvSpPr>
              <p:cNvPr id="125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Amazon</a:t>
                </a:r>
                <a:br/>
                <a:r>
                  <a:t>S3</a:t>
                </a:r>
              </a:p>
            </p:txBody>
          </p:sp>
          <p:pic>
            <p:nvPicPr>
              <p:cNvPr id="126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4090" y="319684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8" name="Rounded Rectangle 18"/>
            <p:cNvSpPr/>
            <p:nvPr/>
          </p:nvSpPr>
          <p:spPr>
            <a:xfrm>
              <a:off x="5888130" y="3462494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29" name="Picture 43" descr="Picture 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55889" y="3775975"/>
              <a:ext cx="355601" cy="369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TextBox 134"/>
            <p:cNvSpPr txBox="1"/>
            <p:nvPr/>
          </p:nvSpPr>
          <p:spPr>
            <a:xfrm>
              <a:off x="6431758" y="3790960"/>
              <a:ext cx="643782" cy="339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instance-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price</a:t>
              </a:r>
            </a:p>
          </p:txBody>
        </p:sp>
        <p:grpSp>
          <p:nvGrpSpPr>
            <p:cNvPr id="133" name="그룹"/>
            <p:cNvGrpSpPr/>
            <p:nvPr/>
          </p:nvGrpSpPr>
          <p:grpSpPr>
            <a:xfrm>
              <a:off x="5935929" y="2927293"/>
              <a:ext cx="643782" cy="755143"/>
              <a:chOff x="0" y="0"/>
              <a:chExt cx="643781" cy="755140"/>
            </a:xfrm>
          </p:grpSpPr>
          <p:pic>
            <p:nvPicPr>
              <p:cNvPr id="131" name="Picture 35" descr="Picture 35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4090" y="328420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2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AWS</a:t>
                </a:r>
              </a:p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Lambda</a:t>
                </a:r>
              </a:p>
            </p:txBody>
          </p:sp>
        </p:grpSp>
        <p:sp>
          <p:nvSpPr>
            <p:cNvPr id="134" name="Rounded Rectangle 18"/>
            <p:cNvSpPr/>
            <p:nvPr/>
          </p:nvSpPr>
          <p:spPr>
            <a:xfrm>
              <a:off x="3715440" y="3462494"/>
              <a:ext cx="1267781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35" name="Picture 69" descr="Picture 6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08599" y="3728779"/>
              <a:ext cx="355601" cy="463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TextBox 134"/>
            <p:cNvSpPr txBox="1"/>
            <p:nvPr/>
          </p:nvSpPr>
          <p:spPr>
            <a:xfrm>
              <a:off x="4252411" y="3790960"/>
              <a:ext cx="643782" cy="339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FirstDay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Of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Month</a:t>
              </a:r>
            </a:p>
          </p:txBody>
        </p:sp>
        <p:grpSp>
          <p:nvGrpSpPr>
            <p:cNvPr id="139" name="그룹"/>
            <p:cNvGrpSpPr/>
            <p:nvPr/>
          </p:nvGrpSpPr>
          <p:grpSpPr>
            <a:xfrm>
              <a:off x="3687773" y="2933060"/>
              <a:ext cx="794714" cy="743609"/>
              <a:chOff x="0" y="0"/>
              <a:chExt cx="794712" cy="743607"/>
            </a:xfrm>
          </p:grpSpPr>
          <p:pic>
            <p:nvPicPr>
              <p:cNvPr id="137" name="Picture 7" descr="Picture 7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19556" y="339953"/>
                <a:ext cx="355601" cy="4036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8" name="TextBox 153"/>
              <p:cNvSpPr txBox="1"/>
              <p:nvPr/>
            </p:nvSpPr>
            <p:spPr>
              <a:xfrm>
                <a:off x="0" y="0"/>
                <a:ext cx="794713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Amazon CloudWatch</a:t>
                </a:r>
              </a:p>
            </p:txBody>
          </p:sp>
        </p:grpSp>
        <p:sp>
          <p:nvSpPr>
            <p:cNvPr id="140" name="TextBox 134"/>
            <p:cNvSpPr txBox="1"/>
            <p:nvPr/>
          </p:nvSpPr>
          <p:spPr>
            <a:xfrm>
              <a:off x="5038318" y="3762228"/>
              <a:ext cx="79471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trigger </a:t>
              </a:r>
              <a:r>
                <a:rPr dirty="0" smtClean="0"/>
                <a:t>an event</a:t>
              </a:r>
              <a:endParaRPr dirty="0"/>
            </a:p>
          </p:txBody>
        </p:sp>
        <p:sp>
          <p:nvSpPr>
            <p:cNvPr id="141" name="TextBox 134"/>
            <p:cNvSpPr txBox="1"/>
            <p:nvPr/>
          </p:nvSpPr>
          <p:spPr>
            <a:xfrm>
              <a:off x="7235231" y="3984497"/>
              <a:ext cx="731521" cy="339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%Y%m/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ec2-instance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-price.json</a:t>
              </a:r>
            </a:p>
          </p:txBody>
        </p:sp>
        <p:sp>
          <p:nvSpPr>
            <p:cNvPr id="142" name="TextBox 134"/>
            <p:cNvSpPr txBox="1"/>
            <p:nvPr/>
          </p:nvSpPr>
          <p:spPr>
            <a:xfrm>
              <a:off x="5069915" y="3984497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0 0 1 * ? *</a:t>
              </a:r>
            </a:p>
          </p:txBody>
        </p:sp>
        <p:cxnSp>
          <p:nvCxnSpPr>
            <p:cNvPr id="143" name="연결선"/>
            <p:cNvCxnSpPr>
              <a:stCxn id="134" idx="3"/>
              <a:endCxn id="128" idx="1"/>
            </p:cNvCxnSpPr>
            <p:nvPr/>
          </p:nvCxnSpPr>
          <p:spPr>
            <a:xfrm>
              <a:off x="4983221" y="3939234"/>
              <a:ext cx="904909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44" name="연결선"/>
            <p:cNvCxnSpPr>
              <a:stCxn id="122" idx="1"/>
              <a:endCxn id="128" idx="3"/>
            </p:cNvCxnSpPr>
            <p:nvPr/>
          </p:nvCxnSpPr>
          <p:spPr>
            <a:xfrm flipH="1">
              <a:off x="7155912" y="3939234"/>
              <a:ext cx="890158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grpSp>
        <p:nvGrpSpPr>
          <p:cNvPr id="241" name="그룹 240"/>
          <p:cNvGrpSpPr/>
          <p:nvPr/>
        </p:nvGrpSpPr>
        <p:grpSpPr>
          <a:xfrm>
            <a:off x="3516727" y="4953007"/>
            <a:ext cx="5971346" cy="2002667"/>
            <a:chOff x="3516727" y="4953008"/>
            <a:chExt cx="5971346" cy="2002667"/>
          </a:xfrm>
        </p:grpSpPr>
        <p:sp>
          <p:nvSpPr>
            <p:cNvPr id="146" name="Rounded Rectangle 2"/>
            <p:cNvSpPr/>
            <p:nvPr/>
          </p:nvSpPr>
          <p:spPr>
            <a:xfrm>
              <a:off x="3516727" y="4953008"/>
              <a:ext cx="5971346" cy="2002667"/>
            </a:xfrm>
            <a:prstGeom prst="roundRect">
              <a:avLst>
                <a:gd name="adj" fmla="val 19163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" name="TextBox 5"/>
            <p:cNvSpPr txBox="1"/>
            <p:nvPr/>
          </p:nvSpPr>
          <p:spPr>
            <a:xfrm>
              <a:off x="4746675" y="6729215"/>
              <a:ext cx="3511449" cy="22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9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AWS EC2 인스턴스 사용량 정보 수집</a:t>
              </a:r>
            </a:p>
          </p:txBody>
        </p:sp>
        <p:sp>
          <p:nvSpPr>
            <p:cNvPr id="148" name="TextBox 134"/>
            <p:cNvSpPr txBox="1"/>
            <p:nvPr/>
          </p:nvSpPr>
          <p:spPr>
            <a:xfrm>
              <a:off x="7235231" y="5994322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put an object</a:t>
              </a:r>
            </a:p>
          </p:txBody>
        </p:sp>
        <p:sp>
          <p:nvSpPr>
            <p:cNvPr id="149" name="Rounded Rectangle 18"/>
            <p:cNvSpPr/>
            <p:nvPr/>
          </p:nvSpPr>
          <p:spPr>
            <a:xfrm>
              <a:off x="8046070" y="570027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50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35237" y="6014139"/>
              <a:ext cx="355601" cy="368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TextBox 134"/>
            <p:cNvSpPr txBox="1"/>
            <p:nvPr/>
          </p:nvSpPr>
          <p:spPr>
            <a:xfrm>
              <a:off x="8599917" y="5971585"/>
              <a:ext cx="643782" cy="453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kmu-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ec2-instance-usage</a:t>
              </a:r>
            </a:p>
          </p:txBody>
        </p:sp>
        <p:sp>
          <p:nvSpPr>
            <p:cNvPr id="152" name="TextBox 153"/>
            <p:cNvSpPr txBox="1"/>
            <p:nvPr/>
          </p:nvSpPr>
          <p:spPr>
            <a:xfrm>
              <a:off x="8093869" y="5169437"/>
              <a:ext cx="643783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10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Amazon</a:t>
              </a:r>
              <a:br/>
              <a:r>
                <a:t>S3</a:t>
              </a:r>
            </a:p>
          </p:txBody>
        </p:sp>
        <p:pic>
          <p:nvPicPr>
            <p:cNvPr id="153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37959" y="5489122"/>
              <a:ext cx="355602" cy="426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Rounded Rectangle 18"/>
            <p:cNvSpPr/>
            <p:nvPr/>
          </p:nvSpPr>
          <p:spPr>
            <a:xfrm>
              <a:off x="5888130" y="570027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56" name="Picture 43" descr="Picture 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55889" y="6013751"/>
              <a:ext cx="355601" cy="369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extBox 134"/>
            <p:cNvSpPr txBox="1"/>
            <p:nvPr/>
          </p:nvSpPr>
          <p:spPr>
            <a:xfrm>
              <a:off x="6431758" y="6028735"/>
              <a:ext cx="643782" cy="339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instance-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usage</a:t>
              </a:r>
            </a:p>
          </p:txBody>
        </p:sp>
        <p:pic>
          <p:nvPicPr>
            <p:cNvPr id="158" name="Picture 35" descr="Picture 3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80019" y="5493490"/>
              <a:ext cx="355602" cy="426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TextBox 153"/>
            <p:cNvSpPr txBox="1"/>
            <p:nvPr/>
          </p:nvSpPr>
          <p:spPr>
            <a:xfrm>
              <a:off x="5935929" y="5165069"/>
              <a:ext cx="643783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10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AWS</a:t>
              </a:r>
            </a:p>
            <a:p>
              <a:pPr defTabSz="457200">
                <a:defRPr sz="10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Lambda</a:t>
              </a:r>
            </a:p>
          </p:txBody>
        </p:sp>
        <p:sp>
          <p:nvSpPr>
            <p:cNvPr id="161" name="Rounded Rectangle 18"/>
            <p:cNvSpPr/>
            <p:nvPr/>
          </p:nvSpPr>
          <p:spPr>
            <a:xfrm>
              <a:off x="3715440" y="5700270"/>
              <a:ext cx="1267781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62" name="Picture 69" descr="Picture 6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33999" y="5966555"/>
              <a:ext cx="355601" cy="463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TextBox 134"/>
            <p:cNvSpPr txBox="1"/>
            <p:nvPr/>
          </p:nvSpPr>
          <p:spPr>
            <a:xfrm>
              <a:off x="4227011" y="6085885"/>
              <a:ext cx="643782" cy="22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Every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Day</a:t>
              </a:r>
            </a:p>
          </p:txBody>
        </p:sp>
        <p:pic>
          <p:nvPicPr>
            <p:cNvPr id="164" name="Picture 7" descr="Picture 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907330" y="5510790"/>
              <a:ext cx="355602" cy="403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TextBox 153"/>
            <p:cNvSpPr txBox="1"/>
            <p:nvPr/>
          </p:nvSpPr>
          <p:spPr>
            <a:xfrm>
              <a:off x="3687773" y="5170836"/>
              <a:ext cx="794715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10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Amazon CloudWatch</a:t>
              </a:r>
            </a:p>
          </p:txBody>
        </p:sp>
        <p:sp>
          <p:nvSpPr>
            <p:cNvPr id="167" name="TextBox 134"/>
            <p:cNvSpPr txBox="1"/>
            <p:nvPr/>
          </p:nvSpPr>
          <p:spPr>
            <a:xfrm>
              <a:off x="5038318" y="5994322"/>
              <a:ext cx="79471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trigger an event</a:t>
              </a:r>
            </a:p>
          </p:txBody>
        </p:sp>
        <p:sp>
          <p:nvSpPr>
            <p:cNvPr id="168" name="TextBox 134"/>
            <p:cNvSpPr txBox="1"/>
            <p:nvPr/>
          </p:nvSpPr>
          <p:spPr>
            <a:xfrm>
              <a:off x="7203634" y="6222273"/>
              <a:ext cx="794714" cy="225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%Y-%m/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%Y-%m-%d.json</a:t>
              </a:r>
            </a:p>
          </p:txBody>
        </p:sp>
        <p:sp>
          <p:nvSpPr>
            <p:cNvPr id="169" name="TextBox 134"/>
            <p:cNvSpPr txBox="1"/>
            <p:nvPr/>
          </p:nvSpPr>
          <p:spPr>
            <a:xfrm>
              <a:off x="5069915" y="6222273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0 0 * * ? *</a:t>
              </a:r>
            </a:p>
          </p:txBody>
        </p:sp>
        <p:cxnSp>
          <p:nvCxnSpPr>
            <p:cNvPr id="170" name="연결선"/>
            <p:cNvCxnSpPr>
              <a:stCxn id="161" idx="3"/>
              <a:endCxn id="155" idx="1"/>
            </p:cNvCxnSpPr>
            <p:nvPr/>
          </p:nvCxnSpPr>
          <p:spPr>
            <a:xfrm>
              <a:off x="4983221" y="6177010"/>
              <a:ext cx="904909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71" name="연결선"/>
            <p:cNvCxnSpPr>
              <a:stCxn id="149" idx="1"/>
              <a:endCxn id="155" idx="3"/>
            </p:cNvCxnSpPr>
            <p:nvPr/>
          </p:nvCxnSpPr>
          <p:spPr>
            <a:xfrm flipH="1">
              <a:off x="7155912" y="6177010"/>
              <a:ext cx="890158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grpSp>
        <p:nvGrpSpPr>
          <p:cNvPr id="246" name="그룹 245"/>
          <p:cNvGrpSpPr/>
          <p:nvPr/>
        </p:nvGrpSpPr>
        <p:grpSpPr>
          <a:xfrm>
            <a:off x="3516727" y="7190783"/>
            <a:ext cx="5971346" cy="2002667"/>
            <a:chOff x="3516727" y="7190783"/>
            <a:chExt cx="5971346" cy="2002667"/>
          </a:xfrm>
        </p:grpSpPr>
        <p:pic>
          <p:nvPicPr>
            <p:cNvPr id="173" name="Picture 71" descr="Picture 7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83199" y="8219705"/>
              <a:ext cx="355601" cy="4913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Rounded Rectangle 2"/>
            <p:cNvSpPr/>
            <p:nvPr/>
          </p:nvSpPr>
          <p:spPr>
            <a:xfrm>
              <a:off x="3516727" y="7190783"/>
              <a:ext cx="5971346" cy="2002667"/>
            </a:xfrm>
            <a:prstGeom prst="roundRect">
              <a:avLst>
                <a:gd name="adj" fmla="val 19163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5" name="TextBox 5"/>
            <p:cNvSpPr txBox="1"/>
            <p:nvPr/>
          </p:nvSpPr>
          <p:spPr>
            <a:xfrm>
              <a:off x="4746675" y="8966991"/>
              <a:ext cx="3511449" cy="225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9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AWS EC2 종료된 인스턴스 정보 수집</a:t>
              </a:r>
            </a:p>
          </p:txBody>
        </p:sp>
        <p:sp>
          <p:nvSpPr>
            <p:cNvPr id="176" name="TextBox 134"/>
            <p:cNvSpPr txBox="1"/>
            <p:nvPr/>
          </p:nvSpPr>
          <p:spPr>
            <a:xfrm>
              <a:off x="7235231" y="8237779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put an object</a:t>
              </a:r>
            </a:p>
          </p:txBody>
        </p:sp>
        <p:sp>
          <p:nvSpPr>
            <p:cNvPr id="177" name="Rounded Rectangle 18"/>
            <p:cNvSpPr/>
            <p:nvPr/>
          </p:nvSpPr>
          <p:spPr>
            <a:xfrm>
              <a:off x="8046070" y="7938045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78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35237" y="8280984"/>
              <a:ext cx="355601" cy="368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TextBox 134"/>
            <p:cNvSpPr txBox="1"/>
            <p:nvPr/>
          </p:nvSpPr>
          <p:spPr>
            <a:xfrm>
              <a:off x="8599917" y="8238430"/>
              <a:ext cx="643782" cy="4538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kmu-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terminated-instances</a:t>
              </a:r>
            </a:p>
          </p:txBody>
        </p:sp>
        <p:grpSp>
          <p:nvGrpSpPr>
            <p:cNvPr id="182" name="그룹"/>
            <p:cNvGrpSpPr/>
            <p:nvPr/>
          </p:nvGrpSpPr>
          <p:grpSpPr>
            <a:xfrm>
              <a:off x="8093869" y="7407212"/>
              <a:ext cx="643782" cy="746406"/>
              <a:chOff x="0" y="0"/>
              <a:chExt cx="643781" cy="746404"/>
            </a:xfrm>
          </p:grpSpPr>
          <p:sp>
            <p:nvSpPr>
              <p:cNvPr id="180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Amazon</a:t>
                </a:r>
                <a:br/>
                <a:r>
                  <a:t>S3</a:t>
                </a:r>
              </a:p>
            </p:txBody>
          </p:sp>
          <p:pic>
            <p:nvPicPr>
              <p:cNvPr id="181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4090" y="319684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3" name="Rounded Rectangle 18"/>
            <p:cNvSpPr/>
            <p:nvPr/>
          </p:nvSpPr>
          <p:spPr>
            <a:xfrm>
              <a:off x="5888130" y="7938045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84" name="Picture 43" descr="Picture 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55889" y="8280595"/>
              <a:ext cx="355601" cy="369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TextBox 134"/>
            <p:cNvSpPr txBox="1"/>
            <p:nvPr/>
          </p:nvSpPr>
          <p:spPr>
            <a:xfrm>
              <a:off x="6431758" y="8295580"/>
              <a:ext cx="643782" cy="339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ec2-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terminated-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instances</a:t>
              </a:r>
            </a:p>
          </p:txBody>
        </p:sp>
        <p:grpSp>
          <p:nvGrpSpPr>
            <p:cNvPr id="188" name="그룹"/>
            <p:cNvGrpSpPr/>
            <p:nvPr/>
          </p:nvGrpSpPr>
          <p:grpSpPr>
            <a:xfrm>
              <a:off x="5935929" y="7402844"/>
              <a:ext cx="643782" cy="755143"/>
              <a:chOff x="0" y="0"/>
              <a:chExt cx="643781" cy="755140"/>
            </a:xfrm>
          </p:grpSpPr>
          <p:pic>
            <p:nvPicPr>
              <p:cNvPr id="186" name="Picture 35" descr="Picture 35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4090" y="328420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7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AWS</a:t>
                </a:r>
              </a:p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Lambda</a:t>
                </a:r>
              </a:p>
            </p:txBody>
          </p:sp>
        </p:grpSp>
        <p:sp>
          <p:nvSpPr>
            <p:cNvPr id="189" name="Rounded Rectangle 18"/>
            <p:cNvSpPr/>
            <p:nvPr/>
          </p:nvSpPr>
          <p:spPr>
            <a:xfrm>
              <a:off x="3715440" y="7938045"/>
              <a:ext cx="1267781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0" name="TextBox 134"/>
            <p:cNvSpPr txBox="1"/>
            <p:nvPr/>
          </p:nvSpPr>
          <p:spPr>
            <a:xfrm>
              <a:off x="4255590" y="8352730"/>
              <a:ext cx="643782" cy="22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Terminated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Instance</a:t>
              </a:r>
            </a:p>
          </p:txBody>
        </p:sp>
        <p:grpSp>
          <p:nvGrpSpPr>
            <p:cNvPr id="193" name="그룹"/>
            <p:cNvGrpSpPr/>
            <p:nvPr/>
          </p:nvGrpSpPr>
          <p:grpSpPr>
            <a:xfrm>
              <a:off x="3687773" y="7408610"/>
              <a:ext cx="794714" cy="743610"/>
              <a:chOff x="0" y="0"/>
              <a:chExt cx="794712" cy="743607"/>
            </a:xfrm>
          </p:grpSpPr>
          <p:pic>
            <p:nvPicPr>
              <p:cNvPr id="191" name="Picture 7" descr="Picture 7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19556" y="339953"/>
                <a:ext cx="355601" cy="4036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2" name="TextBox 153"/>
              <p:cNvSpPr txBox="1"/>
              <p:nvPr/>
            </p:nvSpPr>
            <p:spPr>
              <a:xfrm>
                <a:off x="0" y="0"/>
                <a:ext cx="794713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Amazon CloudWatch</a:t>
                </a:r>
              </a:p>
            </p:txBody>
          </p:sp>
        </p:grpSp>
        <p:sp>
          <p:nvSpPr>
            <p:cNvPr id="194" name="TextBox 134"/>
            <p:cNvSpPr txBox="1"/>
            <p:nvPr/>
          </p:nvSpPr>
          <p:spPr>
            <a:xfrm>
              <a:off x="5038318" y="8237779"/>
              <a:ext cx="79471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trigger an event</a:t>
              </a:r>
            </a:p>
          </p:txBody>
        </p:sp>
        <p:sp>
          <p:nvSpPr>
            <p:cNvPr id="195" name="TextBox 134"/>
            <p:cNvSpPr txBox="1"/>
            <p:nvPr/>
          </p:nvSpPr>
          <p:spPr>
            <a:xfrm>
              <a:off x="7203634" y="8460048"/>
              <a:ext cx="794714" cy="225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terminated-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instances.json</a:t>
              </a:r>
            </a:p>
          </p:txBody>
        </p:sp>
        <p:sp>
          <p:nvSpPr>
            <p:cNvPr id="196" name="TextBox 134"/>
            <p:cNvSpPr txBox="1"/>
            <p:nvPr/>
          </p:nvSpPr>
          <p:spPr>
            <a:xfrm>
              <a:off x="5069915" y="8460048"/>
              <a:ext cx="731521" cy="339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When an instance is terminated</a:t>
              </a:r>
            </a:p>
          </p:txBody>
        </p:sp>
        <p:cxnSp>
          <p:nvCxnSpPr>
            <p:cNvPr id="197" name="연결선"/>
            <p:cNvCxnSpPr>
              <a:stCxn id="189" idx="3"/>
              <a:endCxn id="183" idx="1"/>
            </p:cNvCxnSpPr>
            <p:nvPr/>
          </p:nvCxnSpPr>
          <p:spPr>
            <a:xfrm>
              <a:off x="4983221" y="8414785"/>
              <a:ext cx="904909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98" name="연결선"/>
            <p:cNvCxnSpPr>
              <a:stCxn id="177" idx="1"/>
              <a:endCxn id="183" idx="3"/>
            </p:cNvCxnSpPr>
            <p:nvPr/>
          </p:nvCxnSpPr>
          <p:spPr>
            <a:xfrm flipH="1">
              <a:off x="7155912" y="8414785"/>
              <a:ext cx="890158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grpSp>
        <p:nvGrpSpPr>
          <p:cNvPr id="5" name="그룹 4"/>
          <p:cNvGrpSpPr/>
          <p:nvPr/>
        </p:nvGrpSpPr>
        <p:grpSpPr>
          <a:xfrm>
            <a:off x="2408268" y="477457"/>
            <a:ext cx="8188265" cy="2002667"/>
            <a:chOff x="2408268" y="477457"/>
            <a:chExt cx="8188265" cy="2002667"/>
          </a:xfrm>
        </p:grpSpPr>
        <p:sp>
          <p:nvSpPr>
            <p:cNvPr id="200" name="Rounded Rectangle 2"/>
            <p:cNvSpPr/>
            <p:nvPr/>
          </p:nvSpPr>
          <p:spPr>
            <a:xfrm>
              <a:off x="2408268" y="477457"/>
              <a:ext cx="8188265" cy="2002667"/>
            </a:xfrm>
            <a:prstGeom prst="roundRect">
              <a:avLst>
                <a:gd name="adj" fmla="val 19163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1" name="TextBox 5"/>
            <p:cNvSpPr txBox="1"/>
            <p:nvPr/>
          </p:nvSpPr>
          <p:spPr>
            <a:xfrm>
              <a:off x="4746676" y="2252983"/>
              <a:ext cx="3511447" cy="225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457200">
                <a:defRPr sz="9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AWS EC2 스팟(spot) 인스턴스 가격 정보 수집</a:t>
              </a:r>
            </a:p>
          </p:txBody>
        </p:sp>
        <p:sp>
          <p:nvSpPr>
            <p:cNvPr id="202" name="TextBox 134"/>
            <p:cNvSpPr txBox="1"/>
            <p:nvPr/>
          </p:nvSpPr>
          <p:spPr>
            <a:xfrm>
              <a:off x="6143926" y="1464778"/>
              <a:ext cx="793149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run an instance</a:t>
              </a:r>
            </a:p>
          </p:txBody>
        </p:sp>
        <p:sp>
          <p:nvSpPr>
            <p:cNvPr id="203" name="TextBox 134"/>
            <p:cNvSpPr txBox="1"/>
            <p:nvPr/>
          </p:nvSpPr>
          <p:spPr>
            <a:xfrm>
              <a:off x="8333210" y="1464778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put an object</a:t>
              </a:r>
            </a:p>
          </p:txBody>
        </p:sp>
        <p:sp>
          <p:nvSpPr>
            <p:cNvPr id="204" name="Rounded Rectangle 18"/>
            <p:cNvSpPr/>
            <p:nvPr/>
          </p:nvSpPr>
          <p:spPr>
            <a:xfrm>
              <a:off x="9144138" y="116095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5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11898" y="1485233"/>
              <a:ext cx="355601" cy="368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TextBox 134"/>
            <p:cNvSpPr txBox="1"/>
            <p:nvPr/>
          </p:nvSpPr>
          <p:spPr>
            <a:xfrm>
              <a:off x="9676577" y="1385530"/>
              <a:ext cx="643782" cy="568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kmu-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spot-instance-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all-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history</a:t>
              </a:r>
            </a:p>
          </p:txBody>
        </p:sp>
        <p:grpSp>
          <p:nvGrpSpPr>
            <p:cNvPr id="209" name="그룹"/>
            <p:cNvGrpSpPr/>
            <p:nvPr/>
          </p:nvGrpSpPr>
          <p:grpSpPr>
            <a:xfrm>
              <a:off x="9191937" y="628529"/>
              <a:ext cx="643782" cy="746407"/>
              <a:chOff x="0" y="0"/>
              <a:chExt cx="643781" cy="746404"/>
            </a:xfrm>
          </p:grpSpPr>
          <p:sp>
            <p:nvSpPr>
              <p:cNvPr id="207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Amazon</a:t>
                </a:r>
                <a:br/>
                <a:r>
                  <a:t>S3</a:t>
                </a:r>
              </a:p>
            </p:txBody>
          </p:sp>
          <p:pic>
            <p:nvPicPr>
              <p:cNvPr id="208" name="Picture 5" descr="Picture 5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4090" y="319684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0" name="Picture 135" descr="Picture 13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53782" y="1485233"/>
              <a:ext cx="355601" cy="368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Rounded Rectangle 18"/>
            <p:cNvSpPr/>
            <p:nvPr/>
          </p:nvSpPr>
          <p:spPr>
            <a:xfrm>
              <a:off x="6986021" y="116095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2" name="TextBox 134"/>
            <p:cNvSpPr txBox="1"/>
            <p:nvPr/>
          </p:nvSpPr>
          <p:spPr>
            <a:xfrm>
              <a:off x="7493062" y="1556980"/>
              <a:ext cx="643782" cy="225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ami-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5c46e832</a:t>
              </a:r>
            </a:p>
          </p:txBody>
        </p:sp>
        <p:grpSp>
          <p:nvGrpSpPr>
            <p:cNvPr id="215" name="그룹"/>
            <p:cNvGrpSpPr/>
            <p:nvPr/>
          </p:nvGrpSpPr>
          <p:grpSpPr>
            <a:xfrm>
              <a:off x="7033821" y="628529"/>
              <a:ext cx="643782" cy="746407"/>
              <a:chOff x="0" y="0"/>
              <a:chExt cx="643781" cy="746404"/>
            </a:xfrm>
          </p:grpSpPr>
          <p:sp>
            <p:nvSpPr>
              <p:cNvPr id="213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Amazon EC2</a:t>
                </a:r>
              </a:p>
            </p:txBody>
          </p:sp>
          <p:pic>
            <p:nvPicPr>
              <p:cNvPr id="214" name="Picture 145" descr="Picture 145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44090" y="319684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16" name="Rounded Rectangle 18"/>
            <p:cNvSpPr/>
            <p:nvPr/>
          </p:nvSpPr>
          <p:spPr>
            <a:xfrm>
              <a:off x="4827197" y="116095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7" name="Picture 43" descr="Picture 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969557" y="1484845"/>
              <a:ext cx="355601" cy="3695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TextBox 134"/>
            <p:cNvSpPr txBox="1"/>
            <p:nvPr/>
          </p:nvSpPr>
          <p:spPr>
            <a:xfrm>
              <a:off x="5345427" y="1442680"/>
              <a:ext cx="643782" cy="453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spot-instance-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all-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history</a:t>
              </a:r>
            </a:p>
          </p:txBody>
        </p:sp>
        <p:grpSp>
          <p:nvGrpSpPr>
            <p:cNvPr id="221" name="그룹"/>
            <p:cNvGrpSpPr/>
            <p:nvPr/>
          </p:nvGrpSpPr>
          <p:grpSpPr>
            <a:xfrm>
              <a:off x="4874997" y="624161"/>
              <a:ext cx="643782" cy="755143"/>
              <a:chOff x="0" y="0"/>
              <a:chExt cx="643781" cy="755140"/>
            </a:xfrm>
          </p:grpSpPr>
          <p:pic>
            <p:nvPicPr>
              <p:cNvPr id="219" name="Picture 35" descr="Picture 35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4090" y="328420"/>
                <a:ext cx="355601" cy="4267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0" name="TextBox 153"/>
              <p:cNvSpPr txBox="1"/>
              <p:nvPr/>
            </p:nvSpPr>
            <p:spPr>
              <a:xfrm>
                <a:off x="0" y="0"/>
                <a:ext cx="643782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AWS</a:t>
                </a:r>
              </a:p>
              <a:p>
                <a: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Lambda</a:t>
                </a:r>
              </a:p>
            </p:txBody>
          </p:sp>
        </p:grpSp>
        <p:sp>
          <p:nvSpPr>
            <p:cNvPr id="222" name="Rounded Rectangle 18"/>
            <p:cNvSpPr/>
            <p:nvPr/>
          </p:nvSpPr>
          <p:spPr>
            <a:xfrm>
              <a:off x="2654509" y="1160950"/>
              <a:ext cx="1267782" cy="953480"/>
            </a:xfrm>
            <a:prstGeom prst="roundRect">
              <a:avLst>
                <a:gd name="adj" fmla="val 14914"/>
              </a:avLst>
            </a:prstGeom>
            <a:noFill/>
            <a:ln w="6350" cap="flat">
              <a:solidFill>
                <a:srgbClr val="4747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 b="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23" name="Picture 69" descr="Picture 6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847668" y="1437650"/>
              <a:ext cx="355601" cy="463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TextBox 134"/>
            <p:cNvSpPr txBox="1"/>
            <p:nvPr/>
          </p:nvSpPr>
          <p:spPr>
            <a:xfrm>
              <a:off x="3191480" y="1499830"/>
              <a:ext cx="643782" cy="339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FirstDay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Of</a:t>
              </a:r>
            </a:p>
            <a:p>
              <a: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Month</a:t>
              </a:r>
            </a:p>
          </p:txBody>
        </p:sp>
        <p:grpSp>
          <p:nvGrpSpPr>
            <p:cNvPr id="227" name="그룹"/>
            <p:cNvGrpSpPr/>
            <p:nvPr/>
          </p:nvGrpSpPr>
          <p:grpSpPr>
            <a:xfrm>
              <a:off x="2626842" y="629928"/>
              <a:ext cx="794714" cy="743609"/>
              <a:chOff x="0" y="0"/>
              <a:chExt cx="794712" cy="743607"/>
            </a:xfrm>
          </p:grpSpPr>
          <p:pic>
            <p:nvPicPr>
              <p:cNvPr id="225" name="Picture 7" descr="Picture 7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19556" y="339953"/>
                <a:ext cx="355601" cy="4036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6" name="TextBox 153"/>
              <p:cNvSpPr txBox="1"/>
              <p:nvPr/>
            </p:nvSpPr>
            <p:spPr>
              <a:xfrm>
                <a:off x="0" y="0"/>
                <a:ext cx="794713" cy="275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457200">
                  <a:defRPr sz="1000">
                    <a:solidFill>
                      <a:srgbClr val="47474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dirty="0"/>
                  <a:t>Amazon CloudWatch</a:t>
                </a:r>
              </a:p>
            </p:txBody>
          </p:sp>
        </p:grpSp>
        <p:sp>
          <p:nvSpPr>
            <p:cNvPr id="228" name="TextBox 134"/>
            <p:cNvSpPr txBox="1"/>
            <p:nvPr/>
          </p:nvSpPr>
          <p:spPr>
            <a:xfrm>
              <a:off x="3977387" y="1464778"/>
              <a:ext cx="794714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trigger an event</a:t>
              </a:r>
            </a:p>
          </p:txBody>
        </p:sp>
        <p:sp>
          <p:nvSpPr>
            <p:cNvPr id="229" name="TextBox 134"/>
            <p:cNvSpPr txBox="1"/>
            <p:nvPr/>
          </p:nvSpPr>
          <p:spPr>
            <a:xfrm>
              <a:off x="8333210" y="1687715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%Y%m.json</a:t>
              </a:r>
            </a:p>
          </p:txBody>
        </p:sp>
        <p:sp>
          <p:nvSpPr>
            <p:cNvPr id="230" name="TextBox 134"/>
            <p:cNvSpPr txBox="1"/>
            <p:nvPr/>
          </p:nvSpPr>
          <p:spPr>
            <a:xfrm>
              <a:off x="6174740" y="1687715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t2.micro</a:t>
              </a:r>
            </a:p>
          </p:txBody>
        </p:sp>
        <p:sp>
          <p:nvSpPr>
            <p:cNvPr id="231" name="TextBox 134"/>
            <p:cNvSpPr txBox="1"/>
            <p:nvPr/>
          </p:nvSpPr>
          <p:spPr>
            <a:xfrm>
              <a:off x="4008984" y="1687715"/>
              <a:ext cx="731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800">
                  <a:solidFill>
                    <a:srgbClr val="47474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0 0 1 * ? *</a:t>
              </a:r>
            </a:p>
          </p:txBody>
        </p:sp>
        <p:cxnSp>
          <p:nvCxnSpPr>
            <p:cNvPr id="232" name="연결선"/>
            <p:cNvCxnSpPr>
              <a:stCxn id="204" idx="1"/>
              <a:endCxn id="211" idx="3"/>
            </p:cNvCxnSpPr>
            <p:nvPr/>
          </p:nvCxnSpPr>
          <p:spPr>
            <a:xfrm flipH="1">
              <a:off x="8253803" y="1637690"/>
              <a:ext cx="890335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233" name="연결선"/>
            <p:cNvCxnSpPr>
              <a:stCxn id="222" idx="3"/>
              <a:endCxn id="216" idx="1"/>
            </p:cNvCxnSpPr>
            <p:nvPr/>
          </p:nvCxnSpPr>
          <p:spPr>
            <a:xfrm>
              <a:off x="3922291" y="1637690"/>
              <a:ext cx="904906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234" name="연결선"/>
            <p:cNvCxnSpPr>
              <a:stCxn id="211" idx="1"/>
              <a:endCxn id="216" idx="3"/>
            </p:cNvCxnSpPr>
            <p:nvPr/>
          </p:nvCxnSpPr>
          <p:spPr>
            <a:xfrm flipH="1">
              <a:off x="6094979" y="1637690"/>
              <a:ext cx="891042" cy="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Macintosh PowerPoint</Application>
  <PresentationFormat>사용자 지정</PresentationFormat>
  <Paragraphs>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Arial</vt:lpstr>
      <vt:lpstr>White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사용자</cp:lastModifiedBy>
  <cp:revision>4</cp:revision>
  <dcterms:modified xsi:type="dcterms:W3CDTF">2018-07-10T08:07:09Z</dcterms:modified>
</cp:coreProperties>
</file>