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介 重井" userId="2059d8c638fd74d9" providerId="LiveId" clId="{FA55C121-059E-4F0A-9AAA-5DDC693D99ED}"/>
    <pc:docChg chg="custSel addSld delSld modSld">
      <pc:chgData name="宏介 重井" userId="2059d8c638fd74d9" providerId="LiveId" clId="{FA55C121-059E-4F0A-9AAA-5DDC693D99ED}" dt="2023-12-07T06:22:15.124" v="1592" actId="47"/>
      <pc:docMkLst>
        <pc:docMk/>
      </pc:docMkLst>
      <pc:sldChg chg="addSp modSp del">
        <pc:chgData name="宏介 重井" userId="2059d8c638fd74d9" providerId="LiveId" clId="{FA55C121-059E-4F0A-9AAA-5DDC693D99ED}" dt="2023-12-07T06:22:14.530" v="1591" actId="47"/>
        <pc:sldMkLst>
          <pc:docMk/>
          <pc:sldMk cId="679637723" sldId="256"/>
        </pc:sldMkLst>
        <pc:spChg chg="add mod">
          <ac:chgData name="宏介 重井" userId="2059d8c638fd74d9" providerId="LiveId" clId="{FA55C121-059E-4F0A-9AAA-5DDC693D99ED}" dt="2023-12-07T03:26:11.049" v="818" actId="20577"/>
          <ac:spMkLst>
            <pc:docMk/>
            <pc:sldMk cId="679637723" sldId="256"/>
            <ac:spMk id="2" creationId="{4F1E6D6F-84D6-4C77-B7D4-2515BB7DF848}"/>
          </ac:spMkLst>
        </pc:spChg>
      </pc:sldChg>
      <pc:sldChg chg="addSp delSp modSp new del">
        <pc:chgData name="宏介 重井" userId="2059d8c638fd74d9" providerId="LiveId" clId="{FA55C121-059E-4F0A-9AAA-5DDC693D99ED}" dt="2023-12-07T06:22:15.124" v="1592" actId="47"/>
        <pc:sldMkLst>
          <pc:docMk/>
          <pc:sldMk cId="3772576490" sldId="257"/>
        </pc:sldMkLst>
        <pc:spChg chg="del">
          <ac:chgData name="宏介 重井" userId="2059d8c638fd74d9" providerId="LiveId" clId="{FA55C121-059E-4F0A-9AAA-5DDC693D99ED}" dt="2023-12-07T03:43:09.446" v="820" actId="478"/>
          <ac:spMkLst>
            <pc:docMk/>
            <pc:sldMk cId="3772576490" sldId="257"/>
            <ac:spMk id="2" creationId="{AFBAA8AF-3303-4651-B68A-014C4E182F04}"/>
          </ac:spMkLst>
        </pc:spChg>
        <pc:spChg chg="del">
          <ac:chgData name="宏介 重井" userId="2059d8c638fd74d9" providerId="LiveId" clId="{FA55C121-059E-4F0A-9AAA-5DDC693D99ED}" dt="2023-12-07T03:43:09.446" v="820" actId="478"/>
          <ac:spMkLst>
            <pc:docMk/>
            <pc:sldMk cId="3772576490" sldId="257"/>
            <ac:spMk id="3" creationId="{D467378D-C866-4DDB-8DF9-ED3430CA075D}"/>
          </ac:spMkLst>
        </pc:spChg>
        <pc:spChg chg="add mod">
          <ac:chgData name="宏介 重井" userId="2059d8c638fd74d9" providerId="LiveId" clId="{FA55C121-059E-4F0A-9AAA-5DDC693D99ED}" dt="2023-12-07T03:44:03.880" v="966" actId="20577"/>
          <ac:spMkLst>
            <pc:docMk/>
            <pc:sldMk cId="3772576490" sldId="257"/>
            <ac:spMk id="5" creationId="{5A2DF534-29A5-4592-AD39-54F42EF9CD15}"/>
          </ac:spMkLst>
        </pc:spChg>
        <pc:picChg chg="add mod">
          <ac:chgData name="宏介 重井" userId="2059d8c638fd74d9" providerId="LiveId" clId="{FA55C121-059E-4F0A-9AAA-5DDC693D99ED}" dt="2023-12-07T03:43:13.506" v="823" actId="1076"/>
          <ac:picMkLst>
            <pc:docMk/>
            <pc:sldMk cId="3772576490" sldId="257"/>
            <ac:picMk id="4" creationId="{9EC04C35-5F2E-4953-AD38-1792EEF0C869}"/>
          </ac:picMkLst>
        </pc:picChg>
      </pc:sldChg>
      <pc:sldChg chg="addSp delSp modSp new">
        <pc:chgData name="宏介 重井" userId="2059d8c638fd74d9" providerId="LiveId" clId="{FA55C121-059E-4F0A-9AAA-5DDC693D99ED}" dt="2023-12-07T04:17:08.232" v="1590" actId="20577"/>
        <pc:sldMkLst>
          <pc:docMk/>
          <pc:sldMk cId="108204948" sldId="258"/>
        </pc:sldMkLst>
        <pc:spChg chg="del">
          <ac:chgData name="宏介 重井" userId="2059d8c638fd74d9" providerId="LiveId" clId="{FA55C121-059E-4F0A-9AAA-5DDC693D99ED}" dt="2023-12-07T04:08:49.296" v="968" actId="478"/>
          <ac:spMkLst>
            <pc:docMk/>
            <pc:sldMk cId="108204948" sldId="258"/>
            <ac:spMk id="2" creationId="{04BDF8CD-0B89-43ED-8F06-01155657DEEA}"/>
          </ac:spMkLst>
        </pc:spChg>
        <pc:spChg chg="del">
          <ac:chgData name="宏介 重井" userId="2059d8c638fd74d9" providerId="LiveId" clId="{FA55C121-059E-4F0A-9AAA-5DDC693D99ED}" dt="2023-12-07T04:08:49.296" v="968" actId="478"/>
          <ac:spMkLst>
            <pc:docMk/>
            <pc:sldMk cId="108204948" sldId="258"/>
            <ac:spMk id="3" creationId="{7ACA6A46-5A46-4752-8C9E-8FC4949031DE}"/>
          </ac:spMkLst>
        </pc:spChg>
        <pc:spChg chg="add mod">
          <ac:chgData name="宏介 重井" userId="2059d8c638fd74d9" providerId="LiveId" clId="{FA55C121-059E-4F0A-9AAA-5DDC693D99ED}" dt="2023-12-07T04:17:08.232" v="1590" actId="20577"/>
          <ac:spMkLst>
            <pc:docMk/>
            <pc:sldMk cId="108204948" sldId="258"/>
            <ac:spMk id="4" creationId="{233E1354-A887-4804-B6D7-A5AC7860D619}"/>
          </ac:spMkLst>
        </pc:spChg>
      </pc:sldChg>
    </pc:docChg>
  </pc:docChgLst>
  <pc:docChgLst>
    <pc:chgData name="宏介 重井" userId="2059d8c638fd74d9" providerId="LiveId" clId="{F072E010-0BD6-4F1F-B511-70B6BA208F35}"/>
    <pc:docChg chg="custSel modSld">
      <pc:chgData name="宏介 重井" userId="2059d8c638fd74d9" providerId="LiveId" clId="{F072E010-0BD6-4F1F-B511-70B6BA208F35}" dt="2023-12-05T13:49:50.175" v="4" actId="478"/>
      <pc:docMkLst>
        <pc:docMk/>
      </pc:docMkLst>
      <pc:sldChg chg="addSp delSp modSp delAnim modAnim">
        <pc:chgData name="宏介 重井" userId="2059d8c638fd74d9" providerId="LiveId" clId="{F072E010-0BD6-4F1F-B511-70B6BA208F35}" dt="2023-12-05T13:49:50.175" v="4" actId="478"/>
        <pc:sldMkLst>
          <pc:docMk/>
          <pc:sldMk cId="679637723" sldId="256"/>
        </pc:sldMkLst>
        <pc:spChg chg="del">
          <ac:chgData name="宏介 重井" userId="2059d8c638fd74d9" providerId="LiveId" clId="{F072E010-0BD6-4F1F-B511-70B6BA208F35}" dt="2023-12-05T13:07:43.016" v="0" actId="478"/>
          <ac:spMkLst>
            <pc:docMk/>
            <pc:sldMk cId="679637723" sldId="256"/>
            <ac:spMk id="4" creationId="{10E113FD-B350-4A5D-8FEE-ABEEE33A0E18}"/>
          </ac:spMkLst>
        </pc:spChg>
        <pc:picChg chg="add del mod">
          <ac:chgData name="宏介 重井" userId="2059d8c638fd74d9" providerId="LiveId" clId="{F072E010-0BD6-4F1F-B511-70B6BA208F35}" dt="2023-12-05T13:49:50.175" v="4" actId="478"/>
          <ac:picMkLst>
            <pc:docMk/>
            <pc:sldMk cId="679637723" sldId="256"/>
            <ac:picMk id="2" creationId="{5C4BC0A6-21E0-4839-BFC7-14966F34D1B7}"/>
          </ac:picMkLst>
        </pc:picChg>
      </pc:sldChg>
    </pc:docChg>
  </pc:docChgLst>
  <pc:docChgLst>
    <pc:chgData name="宏介 重井" userId="2059d8c638fd74d9" providerId="LiveId" clId="{5300C3ED-54EC-42A4-8E4F-0A8AEFEFE8E5}"/>
    <pc:docChg chg="custSel modSld">
      <pc:chgData name="宏介 重井" userId="2059d8c638fd74d9" providerId="LiveId" clId="{5300C3ED-54EC-42A4-8E4F-0A8AEFEFE8E5}" dt="2024-01-30T10:52:22.717" v="186" actId="20577"/>
      <pc:docMkLst>
        <pc:docMk/>
      </pc:docMkLst>
      <pc:sldChg chg="modSp mod">
        <pc:chgData name="宏介 重井" userId="2059d8c638fd74d9" providerId="LiveId" clId="{5300C3ED-54EC-42A4-8E4F-0A8AEFEFE8E5}" dt="2024-01-30T10:52:22.717" v="186" actId="20577"/>
        <pc:sldMkLst>
          <pc:docMk/>
          <pc:sldMk cId="108204948" sldId="258"/>
        </pc:sldMkLst>
        <pc:spChg chg="mod">
          <ac:chgData name="宏介 重井" userId="2059d8c638fd74d9" providerId="LiveId" clId="{5300C3ED-54EC-42A4-8E4F-0A8AEFEFE8E5}" dt="2024-01-30T10:52:22.717" v="186" actId="20577"/>
          <ac:spMkLst>
            <pc:docMk/>
            <pc:sldMk cId="108204948" sldId="258"/>
            <ac:spMk id="4" creationId="{233E1354-A887-4804-B6D7-A5AC7860D619}"/>
          </ac:spMkLst>
        </pc:spChg>
      </pc:sldChg>
    </pc:docChg>
  </pc:docChgLst>
  <pc:docChgLst>
    <pc:chgData name="宏介 重井" userId="2059d8c638fd74d9" providerId="LiveId" clId="{435DF988-7AA2-4B17-B84C-737AE619525F}"/>
    <pc:docChg chg="custSel modSld">
      <pc:chgData name="宏介 重井" userId="2059d8c638fd74d9" providerId="LiveId" clId="{435DF988-7AA2-4B17-B84C-737AE619525F}" dt="2024-06-22T18:36:07.837" v="3" actId="20577"/>
      <pc:docMkLst>
        <pc:docMk/>
      </pc:docMkLst>
      <pc:sldChg chg="delSp modSp mod">
        <pc:chgData name="宏介 重井" userId="2059d8c638fd74d9" providerId="LiveId" clId="{435DF988-7AA2-4B17-B84C-737AE619525F}" dt="2024-06-22T18:36:07.837" v="3" actId="20577"/>
        <pc:sldMkLst>
          <pc:docMk/>
          <pc:sldMk cId="108204948" sldId="258"/>
        </pc:sldMkLst>
        <pc:spChg chg="mod">
          <ac:chgData name="宏介 重井" userId="2059d8c638fd74d9" providerId="LiveId" clId="{435DF988-7AA2-4B17-B84C-737AE619525F}" dt="2024-06-22T18:36:07.837" v="3" actId="20577"/>
          <ac:spMkLst>
            <pc:docMk/>
            <pc:sldMk cId="108204948" sldId="258"/>
            <ac:spMk id="4" creationId="{233E1354-A887-4804-B6D7-A5AC7860D619}"/>
          </ac:spMkLst>
        </pc:spChg>
        <pc:spChg chg="del">
          <ac:chgData name="宏介 重井" userId="2059d8c638fd74d9" providerId="LiveId" clId="{435DF988-7AA2-4B17-B84C-737AE619525F}" dt="2024-06-22T18:36:03.720" v="1" actId="478"/>
          <ac:spMkLst>
            <pc:docMk/>
            <pc:sldMk cId="108204948" sldId="258"/>
            <ac:spMk id="5" creationId="{28595EAF-3AB4-EF58-49AC-A52EACEAE31D}"/>
          </ac:spMkLst>
        </pc:spChg>
        <pc:spChg chg="del">
          <ac:chgData name="宏介 重井" userId="2059d8c638fd74d9" providerId="LiveId" clId="{435DF988-7AA2-4B17-B84C-737AE619525F}" dt="2024-06-22T18:36:02.724" v="0" actId="478"/>
          <ac:spMkLst>
            <pc:docMk/>
            <pc:sldMk cId="108204948" sldId="258"/>
            <ac:spMk id="6" creationId="{2971133B-B2D9-B253-0F41-FA5D176A8A33}"/>
          </ac:spMkLst>
        </pc:spChg>
        <pc:spChg chg="del">
          <ac:chgData name="宏介 重井" userId="2059d8c638fd74d9" providerId="LiveId" clId="{435DF988-7AA2-4B17-B84C-737AE619525F}" dt="2024-06-22T18:36:02.724" v="0" actId="478"/>
          <ac:spMkLst>
            <pc:docMk/>
            <pc:sldMk cId="108204948" sldId="258"/>
            <ac:spMk id="7" creationId="{75E60CE1-BC28-CB3F-F932-D1CC9C58CB42}"/>
          </ac:spMkLst>
        </pc:spChg>
        <pc:spChg chg="del">
          <ac:chgData name="宏介 重井" userId="2059d8c638fd74d9" providerId="LiveId" clId="{435DF988-7AA2-4B17-B84C-737AE619525F}" dt="2024-06-22T18:36:02.724" v="0" actId="478"/>
          <ac:spMkLst>
            <pc:docMk/>
            <pc:sldMk cId="108204948" sldId="258"/>
            <ac:spMk id="8" creationId="{CDC6E36E-E9AA-19C8-33E3-5CC4AE48D6A8}"/>
          </ac:spMkLst>
        </pc:spChg>
        <pc:spChg chg="del">
          <ac:chgData name="宏介 重井" userId="2059d8c638fd74d9" providerId="LiveId" clId="{435DF988-7AA2-4B17-B84C-737AE619525F}" dt="2024-06-22T18:36:02.724" v="0" actId="478"/>
          <ac:spMkLst>
            <pc:docMk/>
            <pc:sldMk cId="108204948" sldId="258"/>
            <ac:spMk id="9" creationId="{F41E3272-B646-0411-2E61-73CB441D5E39}"/>
          </ac:spMkLst>
        </pc:spChg>
        <pc:spChg chg="del">
          <ac:chgData name="宏介 重井" userId="2059d8c638fd74d9" providerId="LiveId" clId="{435DF988-7AA2-4B17-B84C-737AE619525F}" dt="2024-06-22T18:36:02.724" v="0" actId="478"/>
          <ac:spMkLst>
            <pc:docMk/>
            <pc:sldMk cId="108204948" sldId="258"/>
            <ac:spMk id="15" creationId="{9954B25F-9FAF-3B94-CDB0-CA51A713C1FF}"/>
          </ac:spMkLst>
        </pc:spChg>
        <pc:picChg chg="del">
          <ac:chgData name="宏介 重井" userId="2059d8c638fd74d9" providerId="LiveId" clId="{435DF988-7AA2-4B17-B84C-737AE619525F}" dt="2024-06-22T18:36:02.724" v="0" actId="478"/>
          <ac:picMkLst>
            <pc:docMk/>
            <pc:sldMk cId="108204948" sldId="258"/>
            <ac:picMk id="3" creationId="{FE8EF1F8-80FA-290C-F329-BCEFD1DF980B}"/>
          </ac:picMkLst>
        </pc:picChg>
        <pc:cxnChg chg="del">
          <ac:chgData name="宏介 重井" userId="2059d8c638fd74d9" providerId="LiveId" clId="{435DF988-7AA2-4B17-B84C-737AE619525F}" dt="2024-06-22T18:36:02.724" v="0" actId="478"/>
          <ac:cxnSpMkLst>
            <pc:docMk/>
            <pc:sldMk cId="108204948" sldId="258"/>
            <ac:cxnSpMk id="11" creationId="{C135FACB-F0D8-48B4-00D6-36756A3E8509}"/>
          </ac:cxnSpMkLst>
        </pc:cxnChg>
        <pc:cxnChg chg="del">
          <ac:chgData name="宏介 重井" userId="2059d8c638fd74d9" providerId="LiveId" clId="{435DF988-7AA2-4B17-B84C-737AE619525F}" dt="2024-06-22T18:36:02.724" v="0" actId="478"/>
          <ac:cxnSpMkLst>
            <pc:docMk/>
            <pc:sldMk cId="108204948" sldId="258"/>
            <ac:cxnSpMk id="12" creationId="{02450E58-DEF0-3FB4-3D46-8D1882D7DD3A}"/>
          </ac:cxnSpMkLst>
        </pc:cxnChg>
      </pc:sldChg>
    </pc:docChg>
  </pc:docChgLst>
  <pc:docChgLst>
    <pc:chgData name="宏介 重井" userId="2059d8c638fd74d9" providerId="LiveId" clId="{EE82C36C-29E6-43FE-AD8E-A5ABBF8E133C}"/>
    <pc:docChg chg="undo custSel modSld">
      <pc:chgData name="宏介 重井" userId="2059d8c638fd74d9" providerId="LiveId" clId="{EE82C36C-29E6-43FE-AD8E-A5ABBF8E133C}" dt="2024-03-10T10:28:33.391" v="889" actId="113"/>
      <pc:docMkLst>
        <pc:docMk/>
      </pc:docMkLst>
      <pc:sldChg chg="addSp delSp modSp mod">
        <pc:chgData name="宏介 重井" userId="2059d8c638fd74d9" providerId="LiveId" clId="{EE82C36C-29E6-43FE-AD8E-A5ABBF8E133C}" dt="2024-03-10T10:28:33.391" v="889" actId="113"/>
        <pc:sldMkLst>
          <pc:docMk/>
          <pc:sldMk cId="108204948" sldId="258"/>
        </pc:sldMkLst>
        <pc:spChg chg="add del mod">
          <ac:chgData name="宏介 重井" userId="2059d8c638fd74d9" providerId="LiveId" clId="{EE82C36C-29E6-43FE-AD8E-A5ABBF8E133C}" dt="2024-03-10T10:28:33.391" v="889" actId="113"/>
          <ac:spMkLst>
            <pc:docMk/>
            <pc:sldMk cId="108204948" sldId="258"/>
            <ac:spMk id="4" creationId="{233E1354-A887-4804-B6D7-A5AC7860D619}"/>
          </ac:spMkLst>
        </pc:spChg>
        <pc:spChg chg="add mod">
          <ac:chgData name="宏介 重井" userId="2059d8c638fd74d9" providerId="LiveId" clId="{EE82C36C-29E6-43FE-AD8E-A5ABBF8E133C}" dt="2024-03-10T10:23:19.265" v="225" actId="1076"/>
          <ac:spMkLst>
            <pc:docMk/>
            <pc:sldMk cId="108204948" sldId="258"/>
            <ac:spMk id="5" creationId="{28595EAF-3AB4-EF58-49AC-A52EACEAE31D}"/>
          </ac:spMkLst>
        </pc:spChg>
        <pc:spChg chg="add mod">
          <ac:chgData name="宏介 重井" userId="2059d8c638fd74d9" providerId="LiveId" clId="{EE82C36C-29E6-43FE-AD8E-A5ABBF8E133C}" dt="2024-03-10T10:24:16.663" v="322" actId="1076"/>
          <ac:spMkLst>
            <pc:docMk/>
            <pc:sldMk cId="108204948" sldId="258"/>
            <ac:spMk id="6" creationId="{2971133B-B2D9-B253-0F41-FA5D176A8A33}"/>
          </ac:spMkLst>
        </pc:spChg>
        <pc:spChg chg="add mod">
          <ac:chgData name="宏介 重井" userId="2059d8c638fd74d9" providerId="LiveId" clId="{EE82C36C-29E6-43FE-AD8E-A5ABBF8E133C}" dt="2024-03-10T10:27:10.517" v="718" actId="1076"/>
          <ac:spMkLst>
            <pc:docMk/>
            <pc:sldMk cId="108204948" sldId="258"/>
            <ac:spMk id="7" creationId="{75E60CE1-BC28-CB3F-F932-D1CC9C58CB42}"/>
          </ac:spMkLst>
        </pc:spChg>
        <pc:spChg chg="add mod">
          <ac:chgData name="宏介 重井" userId="2059d8c638fd74d9" providerId="LiveId" clId="{EE82C36C-29E6-43FE-AD8E-A5ABBF8E133C}" dt="2024-03-10T10:25:25.739" v="514" actId="1076"/>
          <ac:spMkLst>
            <pc:docMk/>
            <pc:sldMk cId="108204948" sldId="258"/>
            <ac:spMk id="8" creationId="{CDC6E36E-E9AA-19C8-33E3-5CC4AE48D6A8}"/>
          </ac:spMkLst>
        </pc:spChg>
        <pc:spChg chg="add mod">
          <ac:chgData name="宏介 重井" userId="2059d8c638fd74d9" providerId="LiveId" clId="{EE82C36C-29E6-43FE-AD8E-A5ABBF8E133C}" dt="2024-03-10T10:26:15.428" v="703" actId="1076"/>
          <ac:spMkLst>
            <pc:docMk/>
            <pc:sldMk cId="108204948" sldId="258"/>
            <ac:spMk id="9" creationId="{F41E3272-B646-0411-2E61-73CB441D5E39}"/>
          </ac:spMkLst>
        </pc:spChg>
        <pc:spChg chg="add mod">
          <ac:chgData name="宏介 重井" userId="2059d8c638fd74d9" providerId="LiveId" clId="{EE82C36C-29E6-43FE-AD8E-A5ABBF8E133C}" dt="2024-03-10T10:28:24.398" v="886" actId="1076"/>
          <ac:spMkLst>
            <pc:docMk/>
            <pc:sldMk cId="108204948" sldId="258"/>
            <ac:spMk id="15" creationId="{9954B25F-9FAF-3B94-CDB0-CA51A713C1FF}"/>
          </ac:spMkLst>
        </pc:spChg>
        <pc:picChg chg="add mod">
          <ac:chgData name="宏介 重井" userId="2059d8c638fd74d9" providerId="LiveId" clId="{EE82C36C-29E6-43FE-AD8E-A5ABBF8E133C}" dt="2024-03-10T10:21:18.615" v="2" actId="1076"/>
          <ac:picMkLst>
            <pc:docMk/>
            <pc:sldMk cId="108204948" sldId="258"/>
            <ac:picMk id="3" creationId="{FE8EF1F8-80FA-290C-F329-BCEFD1DF980B}"/>
          </ac:picMkLst>
        </pc:picChg>
        <pc:cxnChg chg="add mod">
          <ac:chgData name="宏介 重井" userId="2059d8c638fd74d9" providerId="LiveId" clId="{EE82C36C-29E6-43FE-AD8E-A5ABBF8E133C}" dt="2024-03-10T10:26:46.237" v="708" actId="1076"/>
          <ac:cxnSpMkLst>
            <pc:docMk/>
            <pc:sldMk cId="108204948" sldId="258"/>
            <ac:cxnSpMk id="11" creationId="{C135FACB-F0D8-48B4-00D6-36756A3E8509}"/>
          </ac:cxnSpMkLst>
        </pc:cxnChg>
        <pc:cxnChg chg="add mod">
          <ac:chgData name="宏介 重井" userId="2059d8c638fd74d9" providerId="LiveId" clId="{EE82C36C-29E6-43FE-AD8E-A5ABBF8E133C}" dt="2024-03-10T10:27:08.364" v="717" actId="1076"/>
          <ac:cxnSpMkLst>
            <pc:docMk/>
            <pc:sldMk cId="108204948" sldId="258"/>
            <ac:cxnSpMk id="12" creationId="{02450E58-DEF0-3FB4-3D46-8D1882D7DD3A}"/>
          </ac:cxnSpMkLst>
        </pc:cxnChg>
        <pc:cxnChg chg="add del mod">
          <ac:chgData name="宏介 重井" userId="2059d8c638fd74d9" providerId="LiveId" clId="{EE82C36C-29E6-43FE-AD8E-A5ABBF8E133C}" dt="2024-03-10T10:28:28.358" v="888" actId="478"/>
          <ac:cxnSpMkLst>
            <pc:docMk/>
            <pc:sldMk cId="108204948" sldId="258"/>
            <ac:cxnSpMk id="13" creationId="{B01B8B1B-BF40-44FF-60C4-2433AD637C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D635A-5EF6-4E8C-A2F6-E197A983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159D70-6670-4EB0-A158-9FB03584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7EB990-EA35-48A4-8DFE-64DB036F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8FC7D-CAD5-49A9-A455-EA300458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ED364-5799-4B9F-B27C-6BCBDCB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F6DE7-55A4-47D4-9FF4-164DFFD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56EEDC-8194-4A00-86FA-2933E364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D095F-9410-48BF-BD4D-A85E8D03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4CAD4-875F-4EC9-A966-BDCC0924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978C3F-80C5-4FA9-8C04-B07B82F0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7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A309B6-09D9-49F1-94B1-1AEDE8370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17ECD5-36D7-4CA3-959D-AF559E011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E7A64D-35F5-4BFF-9EF0-70F9ED89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8E694-8064-4B83-A73D-DA282CC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29936-DDC0-472E-A4FD-02256608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0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655B4-4570-4943-A184-34314F2E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B7A06-127E-4686-87C7-A31B9031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354E5-3C74-49F2-9462-09F99113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6C2F2-487B-462B-A3AF-C2FB1E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F906C-9FD3-48E6-93DB-3DBD0B7E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06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D0200-119E-489D-970D-CCBBB0DC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309A3F-D275-45FE-869D-19D155007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D7DEC-2E83-4827-9EC8-382835A3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28A1D2-EBBB-4D3C-875D-4052201F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DB99F-5879-490E-B4C4-45BE7028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8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3F6C0-5627-46F1-8BA7-CD3BF100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EFBAF-C753-4E5D-BCE5-3361CB523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F7B230-024D-4140-8442-E5C0194F3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D555F3-9F69-418A-B5D6-0C77EAED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A95529-794C-4928-A136-30140F51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1598A-FF9C-4808-B77B-894422B0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ECFB4-AD9D-4DE4-8E29-22D2A43F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A2E5FB-E010-48C0-AA6F-415DEB7A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727E4C-979B-4DD1-8F66-7A2D67D0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22815F-1B44-487E-82BF-6AEC4DA29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29DBE4-526C-4BBC-B992-A7A9F6B19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8AE0F9-5C1E-481C-9677-1112C14A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4CC75-042E-4351-B964-8BF8B621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B63930-77F5-4C18-BC77-3796E96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87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37B0D-F99A-466C-8679-81B296DC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DCFCED-9D1D-46C0-82D8-3C6C988E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683AE1-6B3E-4BB8-8BD8-AC5E06B7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D19F9C-298B-43BA-92AC-92F93F03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78A756-CFED-480C-A4C2-ACC23AFC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3CED7F-4070-4AD9-A862-8AB0E399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BB769-9CC1-44D4-8729-78A1F9A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12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BB728-CF8A-459F-A1A3-AF984739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BFEC2-BB08-4E65-9849-1E18FEDD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70E0C2-4611-4187-96E1-4C689780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DE160-5FEC-4A9F-8569-53AABE8D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BB4CB6-A030-41C9-8714-00EAB6CA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EFD27E-DFBD-46EF-987D-A6BF3B2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61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F7684-FE39-41C6-81F5-1BA8337C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437930-DEA5-4F84-B253-62D78B6D3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1F87C-424B-42B3-A138-71E0F80A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AB8AE0-95B8-4A65-B63F-CF1E7FF3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00FCF2-C217-440F-8838-30555421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F3255-2128-4C16-9A98-F05F2283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F0391D-0F75-4AEA-81A3-1C5389C7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99F113-B541-4F27-A9FF-3B20D9DB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A5E5D-005B-4D79-8E79-7A27BB988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CD32-5223-4CAB-B058-07A11FFB63A1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B12FD-FC6E-47B6-A8E3-B0FD5C3F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6C56A-9B34-4320-80E5-9D5E112B8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2431-7F09-4BAC-87B0-A67334A5D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3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3E1354-A887-4804-B6D7-A5AC7860D619}"/>
              </a:ext>
            </a:extLst>
          </p:cNvPr>
          <p:cNvSpPr txBox="1"/>
          <p:nvPr/>
        </p:nvSpPr>
        <p:spPr>
          <a:xfrm>
            <a:off x="157654" y="157656"/>
            <a:ext cx="8634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Orysenz</a:t>
            </a:r>
            <a:r>
              <a:rPr kumimoji="1" lang="ja-JP" altLang="en-US" b="1" dirty="0"/>
              <a:t>のボタンクリックで提携先にメールを送る機能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[</a:t>
            </a:r>
            <a:r>
              <a:rPr lang="en-US" altLang="ja-JP" b="1" dirty="0" err="1"/>
              <a:t>orysenz</a:t>
            </a:r>
            <a:r>
              <a:rPr lang="ja-JP" altLang="en-US" b="1" dirty="0"/>
              <a:t>アプリ </a:t>
            </a:r>
            <a:r>
              <a:rPr lang="en-US" altLang="ja-JP" b="1" dirty="0"/>
              <a:t>(</a:t>
            </a:r>
            <a:r>
              <a:rPr lang="ja-JP" altLang="en-US" b="1" dirty="0"/>
              <a:t>ボタンクリック</a:t>
            </a:r>
            <a:r>
              <a:rPr lang="en-US" altLang="ja-JP" b="1" dirty="0"/>
              <a:t>)]</a:t>
            </a:r>
          </a:p>
          <a:p>
            <a:r>
              <a:rPr lang="en-US" altLang="ja-JP" b="1" dirty="0"/>
              <a:t>   ↓</a:t>
            </a:r>
            <a:r>
              <a:rPr lang="ja-JP" altLang="en-US" b="1" dirty="0"/>
              <a:t>（</a:t>
            </a:r>
            <a:r>
              <a:rPr lang="en-US" altLang="ja-JP" b="1" dirty="0"/>
              <a:t>fetch</a:t>
            </a:r>
            <a:r>
              <a:rPr lang="ja-JP" altLang="en-US" b="1" dirty="0"/>
              <a:t>で</a:t>
            </a:r>
            <a:r>
              <a:rPr lang="en-US" altLang="ja-JP" b="1" dirty="0"/>
              <a:t>POST</a:t>
            </a:r>
            <a:r>
              <a:rPr lang="ja-JP" altLang="en-US" b="1" dirty="0"/>
              <a:t>）</a:t>
            </a:r>
          </a:p>
          <a:p>
            <a:r>
              <a:rPr lang="en-US" altLang="ja-JP" b="1" dirty="0"/>
              <a:t>[Make – Webhook</a:t>
            </a:r>
            <a:r>
              <a:rPr lang="ja-JP" altLang="en-US" b="1" dirty="0"/>
              <a:t>モジュールが受信</a:t>
            </a:r>
            <a:r>
              <a:rPr lang="en-US" altLang="ja-JP" b="1" dirty="0"/>
              <a:t>]</a:t>
            </a:r>
          </a:p>
          <a:p>
            <a:r>
              <a:rPr lang="en-US" altLang="ja-JP" b="1" dirty="0"/>
              <a:t>   ↓</a:t>
            </a:r>
          </a:p>
          <a:p>
            <a:r>
              <a:rPr lang="en-US" altLang="ja-JP" b="1" dirty="0"/>
              <a:t>[</a:t>
            </a:r>
            <a:r>
              <a:rPr lang="ja-JP" altLang="en-US" b="1" dirty="0"/>
              <a:t>メール送信（</a:t>
            </a:r>
            <a:r>
              <a:rPr lang="en-US" altLang="ja-JP" b="1" dirty="0"/>
              <a:t>Gmail/SMTP</a:t>
            </a:r>
            <a:r>
              <a:rPr lang="ja-JP" altLang="en-US" b="1" dirty="0"/>
              <a:t>）</a:t>
            </a:r>
            <a:r>
              <a:rPr lang="en-US" altLang="ja-JP" b="1" dirty="0"/>
              <a:t>]</a:t>
            </a:r>
          </a:p>
          <a:p>
            <a:r>
              <a:rPr lang="en-US" altLang="ja-JP" b="1" dirty="0"/>
              <a:t>   ↓</a:t>
            </a:r>
          </a:p>
          <a:p>
            <a:r>
              <a:rPr lang="en-US" altLang="ja-JP" b="1" dirty="0"/>
              <a:t>[Salesforce</a:t>
            </a:r>
            <a:r>
              <a:rPr lang="ja-JP" altLang="en-US" b="1" dirty="0"/>
              <a:t>にチケット</a:t>
            </a:r>
            <a:r>
              <a:rPr lang="en-US" altLang="ja-JP" b="1" dirty="0"/>
              <a:t>URL</a:t>
            </a:r>
            <a:r>
              <a:rPr lang="ja-JP" altLang="en-US" b="1" dirty="0"/>
              <a:t>を書き込む（任意）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0820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55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宏介 重井</dc:creator>
  <cp:lastModifiedBy>宏介 重井</cp:lastModifiedBy>
  <cp:revision>2</cp:revision>
  <dcterms:created xsi:type="dcterms:W3CDTF">2023-12-02T12:36:11Z</dcterms:created>
  <dcterms:modified xsi:type="dcterms:W3CDTF">2025-03-31T00:00:16Z</dcterms:modified>
</cp:coreProperties>
</file>