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6AC6AF-652C-4AA5-B4D8-00C1EDAB456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2020/5/30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5F571F-261B-4B14-A1ED-014F71ED4D82}" type="datetime1">
              <a:rPr lang="zh-TW" altLang="en-US" noProof="0" smtClean="0"/>
              <a:t>2020/5/30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75029A-2D1E-47A5-9598-4A9AC47B3AC1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3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54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81567A2-7192-4DEF-88E1-8912A45D510B}" type="datetime1">
              <a:rPr lang="zh-TW" altLang="en-US" noProof="0" smtClean="0"/>
              <a:t>2020/5/30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56ABDB-C423-4DA8-AE4F-E049A17971A2}" type="datetime1">
              <a:rPr lang="zh-TW" altLang="en-US" noProof="0" smtClean="0"/>
              <a:t>2020/5/30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D4366C-51B4-479B-9C81-508CB45142A8}" type="datetime1">
              <a:rPr lang="zh-TW" altLang="en-US" noProof="0" smtClean="0"/>
              <a:t>2020/5/30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ADF3BB5-469C-4ED9-9431-3D87C93A0FAE}" type="datetime1">
              <a:rPr lang="zh-TW" altLang="en-US" noProof="0" smtClean="0"/>
              <a:t>2020/5/30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A7D21EB-D55C-4416-918A-8D48D12F3CAA}" type="datetime1">
              <a:rPr lang="zh-TW" altLang="en-US" noProof="0" smtClean="0"/>
              <a:t>2020/5/30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A78721-99FC-4213-BF80-B7A3B1822F49}" type="datetime1">
              <a:rPr lang="zh-TW" altLang="en-US" noProof="0" smtClean="0"/>
              <a:t>2020/5/30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8E02746-5346-47A2-9CC5-F7F5FD490F06}" type="datetime1">
              <a:rPr lang="zh-TW" altLang="en-US" noProof="0" smtClean="0"/>
              <a:t>2020/5/30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5D39131-8542-455E-83D4-4B91CB69BD87}" type="datetime1">
              <a:rPr lang="zh-TW" altLang="en-US" noProof="0" smtClean="0"/>
              <a:t>2020/5/30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FA01A4-F206-47E8-B4AA-FC1DDD66E535}" type="datetime1">
              <a:rPr lang="zh-TW" altLang="en-US" noProof="0" smtClean="0"/>
              <a:t>2020/5/30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4C2AD45-5C9A-412D-96CA-1A96CFA31548}" type="datetime1">
              <a:rPr lang="zh-TW" altLang="en-US" noProof="0" smtClean="0"/>
              <a:t>2020/5/30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B8F17D-5000-4A2D-934E-7935E5AAA7D5}" type="datetime1">
              <a:rPr lang="zh-TW" altLang="en-US" noProof="0" smtClean="0"/>
              <a:t>2020/5/30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471B75-184D-4C7B-8560-17B4A1BAF2A4}" type="datetime1">
              <a:rPr lang="zh-TW" altLang="en-US" noProof="0" smtClean="0"/>
              <a:t>2020/5/30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90996" y="2138680"/>
            <a:ext cx="9144000" cy="2387600"/>
          </a:xfrm>
        </p:spPr>
        <p:txBody>
          <a:bodyPr rtlCol="0"/>
          <a:lstStyle/>
          <a:p>
            <a:pPr algn="ctr" rtl="0"/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Switch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軟體產品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dirty="0" smtClean="0"/>
              <a:t>RWD</a:t>
            </a:r>
            <a:r>
              <a:rPr lang="zh-TW" altLang="en-US" dirty="0" smtClean="0"/>
              <a:t> 設計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" y="897775"/>
            <a:ext cx="4300221" cy="58355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47" y="854236"/>
            <a:ext cx="1676651" cy="58355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11" y="854236"/>
            <a:ext cx="500173" cy="592261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61557" y="307572"/>
            <a:ext cx="172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Large – 1280px</a:t>
            </a:r>
            <a:endParaRPr lang="zh-TW" altLang="en-US" dirty="0">
              <a:latin typeface="+mn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30958" y="307572"/>
            <a:ext cx="18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Medium – 768px</a:t>
            </a:r>
            <a:endParaRPr lang="zh-TW" altLang="en-US" dirty="0"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072317" y="307572"/>
            <a:ext cx="157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Small – 320px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285807" cy="4351338"/>
          </a:xfrm>
        </p:spPr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設計</a:t>
            </a:r>
            <a:endParaRPr lang="en-US" altLang="zh-TW" dirty="0" smtClean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zh-TW" altLang="en-US" sz="1600" dirty="0" smtClean="0">
                <a:latin typeface="+mn-ea"/>
                <a:ea typeface="+mn-ea"/>
              </a:rPr>
              <a:t>依照使用者所使用的不同顯示器大小，來依比例調整我們的主導覽列，當顯示器達到一定大小時，會自動調整成漢堡選單以便使用者能夠輕易選取到自己想選的分頁。</a:t>
            </a:r>
            <a:endParaRPr lang="en-US" altLang="zh-TW" sz="1600" dirty="0" smtClean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TW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TW" sz="1600" dirty="0" smtClean="0">
              <a:latin typeface="+mn-ea"/>
              <a:ea typeface="+mn-ea"/>
            </a:endParaRPr>
          </a:p>
          <a:p>
            <a:r>
              <a:rPr lang="zh-TW" altLang="en-US" dirty="0" smtClean="0">
                <a:latin typeface="+mn-ea"/>
                <a:ea typeface="+mn-ea"/>
              </a:rPr>
              <a:t>目的</a:t>
            </a:r>
            <a:endParaRPr lang="en-US" altLang="zh-TW" dirty="0" smtClean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zh-TW" altLang="en-US" sz="1600" dirty="0" smtClean="0">
                <a:latin typeface="+mn-ea"/>
                <a:ea typeface="+mn-ea"/>
              </a:rPr>
              <a:t>依照導覽列的變換，能讓使用不同裝置的使用者能夠有同一種使用感受，並且不會因為顯示器大小的關係而使得文字變得看不清。</a:t>
            </a:r>
            <a:endParaRPr lang="en-US" altLang="zh-TW" sz="1600" dirty="0">
              <a:latin typeface="+mn-ea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42" y="841101"/>
            <a:ext cx="3562350" cy="3736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42" y="1690688"/>
            <a:ext cx="3562350" cy="15716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42" y="3547392"/>
            <a:ext cx="35528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商品排列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92127"/>
            <a:ext cx="6302433" cy="435133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ea"/>
                <a:ea typeface="+mn-ea"/>
              </a:rPr>
              <a:t>設計</a:t>
            </a:r>
            <a:endParaRPr lang="en-US" altLang="zh-TW" dirty="0" smtClean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zh-TW" altLang="en-US" sz="1600" dirty="0" smtClean="0">
                <a:latin typeface="+mn-ea"/>
                <a:ea typeface="+mn-ea"/>
              </a:rPr>
              <a:t>能夠依照顯示器</a:t>
            </a:r>
            <a:r>
              <a:rPr lang="en-US" altLang="zh-TW" sz="1600" dirty="0" smtClean="0">
                <a:latin typeface="+mn-ea"/>
                <a:ea typeface="+mn-ea"/>
              </a:rPr>
              <a:t>LMS</a:t>
            </a:r>
            <a:r>
              <a:rPr lang="zh-TW" altLang="en-US" sz="1600" dirty="0" smtClean="0">
                <a:latin typeface="+mn-ea"/>
                <a:ea typeface="+mn-ea"/>
              </a:rPr>
              <a:t>大小，自動分成一行顯示恰當大小的資訊。</a:t>
            </a:r>
            <a:endParaRPr lang="en-US" altLang="zh-TW" sz="1600" dirty="0" smtClean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TW" sz="1600" dirty="0" smtClean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TW" sz="1600" dirty="0">
              <a:latin typeface="+mn-ea"/>
              <a:ea typeface="+mn-ea"/>
            </a:endParaRPr>
          </a:p>
          <a:p>
            <a:r>
              <a:rPr lang="zh-TW" altLang="en-US" dirty="0" smtClean="0">
                <a:latin typeface="+mn-ea"/>
                <a:ea typeface="+mn-ea"/>
              </a:rPr>
              <a:t>目的</a:t>
            </a:r>
            <a:endParaRPr lang="en-US" altLang="zh-TW" dirty="0" smtClean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zh-TW" altLang="en-US" sz="1600" dirty="0" smtClean="0">
                <a:latin typeface="+mn-ea"/>
                <a:ea typeface="+mn-ea"/>
              </a:rPr>
              <a:t>讓使用者不會因為使用的顯示器大小而讓產品資訊變得無法識別。</a:t>
            </a:r>
            <a:endParaRPr lang="zh-TW" altLang="en-US" sz="1600" dirty="0">
              <a:latin typeface="+mn-ea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867415"/>
            <a:ext cx="2665273" cy="23225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698358"/>
            <a:ext cx="2665273" cy="21625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755" y="867415"/>
            <a:ext cx="1688454" cy="49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9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92127"/>
            <a:ext cx="6302433" cy="435133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ea"/>
                <a:ea typeface="+mn-ea"/>
              </a:rPr>
              <a:t>設計</a:t>
            </a:r>
            <a:endParaRPr lang="en-US" altLang="zh-TW" dirty="0" smtClean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zh-TW" altLang="en-US" sz="1600" dirty="0" smtClean="0">
                <a:latin typeface="+mn-ea"/>
                <a:ea typeface="+mn-ea"/>
              </a:rPr>
              <a:t>能夠依照顯示器</a:t>
            </a:r>
            <a:r>
              <a:rPr lang="en-US" altLang="zh-TW" sz="1600" dirty="0" smtClean="0">
                <a:latin typeface="+mn-ea"/>
                <a:ea typeface="+mn-ea"/>
              </a:rPr>
              <a:t>LMS</a:t>
            </a:r>
            <a:r>
              <a:rPr lang="zh-TW" altLang="en-US" sz="1600" dirty="0" smtClean="0">
                <a:latin typeface="+mn-ea"/>
                <a:ea typeface="+mn-ea"/>
              </a:rPr>
              <a:t>大小，分成適合各種顯示器的大小以便閱讀。</a:t>
            </a:r>
            <a:endParaRPr lang="en-US" altLang="zh-TW" sz="1600" dirty="0" smtClean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TW" sz="1600" dirty="0" smtClean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TW" sz="1600" dirty="0">
              <a:latin typeface="+mn-ea"/>
              <a:ea typeface="+mn-ea"/>
            </a:endParaRPr>
          </a:p>
          <a:p>
            <a:r>
              <a:rPr lang="zh-TW" altLang="en-US" dirty="0" smtClean="0">
                <a:latin typeface="+mn-ea"/>
                <a:ea typeface="+mn-ea"/>
              </a:rPr>
              <a:t>目的</a:t>
            </a:r>
            <a:endParaRPr lang="en-US" altLang="zh-TW" dirty="0" smtClean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zh-TW" altLang="en-US" sz="1600" dirty="0" smtClean="0">
                <a:latin typeface="+mn-ea"/>
                <a:ea typeface="+mn-ea"/>
              </a:rPr>
              <a:t>讓使用者不會因為使用的顯示器大小而讓聯絡資訊變得無法識別。</a:t>
            </a:r>
            <a:endParaRPr lang="zh-TW" altLang="en-US" sz="1600" dirty="0">
              <a:latin typeface="+mn-ea"/>
              <a:ea typeface="+mn-ea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聯絡資訊欄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141750"/>
            <a:ext cx="4879571" cy="22316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230786"/>
            <a:ext cx="2648745" cy="21553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732" y="2596789"/>
            <a:ext cx="2027472" cy="34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02234"/>
      </p:ext>
    </p:extLst>
  </p:cSld>
  <p:clrMapOvr>
    <a:masterClrMapping/>
  </p:clrMapOvr>
</p:sld>
</file>

<file path=ppt/theme/theme1.xml><?xml version="1.0" encoding="utf-8"?>
<a:theme xmlns:a="http://schemas.openxmlformats.org/drawingml/2006/main" name="憂鬱抽象設計範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13185_TF03460530" id="{EDA00077-FAC6-410E-B93E-E59123A47321}" vid="{0C57173A-360A-4259-8833-5262FCF0C6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憂鬱抽象設計投影片</Template>
  <TotalTime>32</TotalTime>
  <Words>177</Words>
  <Application>Microsoft Office PowerPoint</Application>
  <PresentationFormat>寬螢幕</PresentationFormat>
  <Paragraphs>27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Microsoft JhengHei UI</vt:lpstr>
      <vt:lpstr>新細明體</vt:lpstr>
      <vt:lpstr>Arial</vt:lpstr>
      <vt:lpstr>憂鬱抽象設計範本</vt:lpstr>
      <vt:lpstr>Switch 軟體產品 RWD 設計</vt:lpstr>
      <vt:lpstr>PowerPoint 簡報</vt:lpstr>
      <vt:lpstr>1.主導覽列</vt:lpstr>
      <vt:lpstr>2.商品排列</vt:lpstr>
      <vt:lpstr>3.聯絡資訊欄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軟體產品 RWD 設計</dc:title>
  <dc:creator>承軒 鄒</dc:creator>
  <cp:lastModifiedBy>承軒 鄒</cp:lastModifiedBy>
  <cp:revision>4</cp:revision>
  <dcterms:created xsi:type="dcterms:W3CDTF">2020-05-30T09:37:27Z</dcterms:created>
  <dcterms:modified xsi:type="dcterms:W3CDTF">2020-05-30T10:09:42Z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