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景行 林" userId="d229420e788494ec" providerId="LiveId" clId="{560AC995-B35C-499D-8980-40BD05708CB9}"/>
    <pc:docChg chg="undo custSel addSld delSld modSld sldOrd">
      <pc:chgData name="景行 林" userId="d229420e788494ec" providerId="LiveId" clId="{560AC995-B35C-499D-8980-40BD05708CB9}" dt="2024-06-09T15:18:28.277" v="3884"/>
      <pc:docMkLst>
        <pc:docMk/>
      </pc:docMkLst>
      <pc:sldChg chg="modSp mod">
        <pc:chgData name="景行 林" userId="d229420e788494ec" providerId="LiveId" clId="{560AC995-B35C-499D-8980-40BD05708CB9}" dt="2024-06-09T15:18:28.277" v="3884"/>
        <pc:sldMkLst>
          <pc:docMk/>
          <pc:sldMk cId="438038309" sldId="256"/>
        </pc:sldMkLst>
        <pc:spChg chg="mod">
          <ac:chgData name="景行 林" userId="d229420e788494ec" providerId="LiveId" clId="{560AC995-B35C-499D-8980-40BD05708CB9}" dt="2024-06-09T12:32:30.646" v="30" actId="1076"/>
          <ac:spMkLst>
            <pc:docMk/>
            <pc:sldMk cId="438038309" sldId="256"/>
            <ac:spMk id="2" creationId="{EDC70CAB-4E4D-D2AC-7406-E4FBFC142EBD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438038309" sldId="256"/>
            <ac:spMk id="3" creationId="{E64CA842-2000-A08D-8205-44F7A693BEDC}"/>
          </ac:spMkLst>
        </pc:spChg>
      </pc:sldChg>
      <pc:sldChg chg="modSp new mod">
        <pc:chgData name="景行 林" userId="d229420e788494ec" providerId="LiveId" clId="{560AC995-B35C-499D-8980-40BD05708CB9}" dt="2024-06-09T15:18:28.277" v="3884"/>
        <pc:sldMkLst>
          <pc:docMk/>
          <pc:sldMk cId="1558190316" sldId="257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558190316" sldId="257"/>
            <ac:spMk id="2" creationId="{193449E0-6D96-847A-AA91-A91243229CC5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1558190316" sldId="257"/>
            <ac:spMk id="3" creationId="{DD7CCBA4-92CD-C06A-155A-740820C4C106}"/>
          </ac:spMkLst>
        </pc:spChg>
      </pc:sldChg>
      <pc:sldChg chg="addSp modSp new mod">
        <pc:chgData name="景行 林" userId="d229420e788494ec" providerId="LiveId" clId="{560AC995-B35C-499D-8980-40BD05708CB9}" dt="2024-06-09T15:18:28.277" v="3884"/>
        <pc:sldMkLst>
          <pc:docMk/>
          <pc:sldMk cId="1588709406" sldId="258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588709406" sldId="258"/>
            <ac:spMk id="2" creationId="{6C47B525-9C37-6067-15B8-A9D60679BFD9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1588709406" sldId="258"/>
            <ac:spMk id="3" creationId="{DE891EEF-D35C-7C63-18EF-EB6E2775CF18}"/>
          </ac:spMkLst>
        </pc:spChg>
        <pc:picChg chg="add mod">
          <ac:chgData name="景行 林" userId="d229420e788494ec" providerId="LiveId" clId="{560AC995-B35C-499D-8980-40BD05708CB9}" dt="2024-06-09T13:47:38.267" v="728" actId="1076"/>
          <ac:picMkLst>
            <pc:docMk/>
            <pc:sldMk cId="1588709406" sldId="258"/>
            <ac:picMk id="5" creationId="{1D9D6615-503D-E84C-E8A9-DEDB464D6755}"/>
          </ac:picMkLst>
        </pc:picChg>
      </pc:sldChg>
      <pc:sldChg chg="addSp modSp new mod">
        <pc:chgData name="景行 林" userId="d229420e788494ec" providerId="LiveId" clId="{560AC995-B35C-499D-8980-40BD05708CB9}" dt="2024-06-09T15:18:28.277" v="3884"/>
        <pc:sldMkLst>
          <pc:docMk/>
          <pc:sldMk cId="2654041133" sldId="259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2654041133" sldId="259"/>
            <ac:spMk id="2" creationId="{D4C10821-DA11-057E-853A-73D8C9CC5CD5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2654041133" sldId="259"/>
            <ac:spMk id="3" creationId="{CC88D104-CF90-215C-9B2A-BE488635535C}"/>
          </ac:spMkLst>
        </pc:spChg>
        <pc:picChg chg="add mod">
          <ac:chgData name="景行 林" userId="d229420e788494ec" providerId="LiveId" clId="{560AC995-B35C-499D-8980-40BD05708CB9}" dt="2024-06-09T13:50:19.362" v="732" actId="1076"/>
          <ac:picMkLst>
            <pc:docMk/>
            <pc:sldMk cId="2654041133" sldId="259"/>
            <ac:picMk id="5" creationId="{A8305C88-F81C-DC76-D8C4-0005A54E4860}"/>
          </ac:picMkLst>
        </pc:picChg>
      </pc:sldChg>
      <pc:sldChg chg="addSp modSp new mod">
        <pc:chgData name="景行 林" userId="d229420e788494ec" providerId="LiveId" clId="{560AC995-B35C-499D-8980-40BD05708CB9}" dt="2024-06-09T15:18:28.277" v="3884"/>
        <pc:sldMkLst>
          <pc:docMk/>
          <pc:sldMk cId="784636004" sldId="260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784636004" sldId="260"/>
            <ac:spMk id="2" creationId="{8D410F06-4731-F8C2-86ED-A97337E8B756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784636004" sldId="260"/>
            <ac:spMk id="3" creationId="{F88D3AC0-A420-8F6D-1C6C-22E6C7B1D06B}"/>
          </ac:spMkLst>
        </pc:spChg>
        <pc:picChg chg="add mod">
          <ac:chgData name="景行 林" userId="d229420e788494ec" providerId="LiveId" clId="{560AC995-B35C-499D-8980-40BD05708CB9}" dt="2024-06-09T13:45:37.763" v="712" actId="1076"/>
          <ac:picMkLst>
            <pc:docMk/>
            <pc:sldMk cId="784636004" sldId="260"/>
            <ac:picMk id="5" creationId="{9D2FE82E-E84B-2E10-89C4-6671BEA74CEA}"/>
          </ac:picMkLst>
        </pc:picChg>
      </pc:sldChg>
      <pc:sldChg chg="addSp modSp new mod">
        <pc:chgData name="景行 林" userId="d229420e788494ec" providerId="LiveId" clId="{560AC995-B35C-499D-8980-40BD05708CB9}" dt="2024-06-09T15:18:28.277" v="3884"/>
        <pc:sldMkLst>
          <pc:docMk/>
          <pc:sldMk cId="1065772247" sldId="261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065772247" sldId="261"/>
            <ac:spMk id="2" creationId="{B02345A2-9539-B99E-5A04-C0637968AED2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1065772247" sldId="261"/>
            <ac:spMk id="3" creationId="{70F02B27-F478-26D4-F84A-06536EF91CF8}"/>
          </ac:spMkLst>
        </pc:spChg>
        <pc:picChg chg="add mod">
          <ac:chgData name="景行 林" userId="d229420e788494ec" providerId="LiveId" clId="{560AC995-B35C-499D-8980-40BD05708CB9}" dt="2024-06-09T13:53:06.738" v="970" actId="14100"/>
          <ac:picMkLst>
            <pc:docMk/>
            <pc:sldMk cId="1065772247" sldId="261"/>
            <ac:picMk id="5" creationId="{0F90C5C2-7E60-9CFB-EAD9-6E85140D233E}"/>
          </ac:picMkLst>
        </pc:picChg>
      </pc:sldChg>
      <pc:sldChg chg="modSp new add del mod">
        <pc:chgData name="景行 林" userId="d229420e788494ec" providerId="LiveId" clId="{560AC995-B35C-499D-8980-40BD05708CB9}" dt="2024-06-09T15:18:28.277" v="3884"/>
        <pc:sldMkLst>
          <pc:docMk/>
          <pc:sldMk cId="2873455830" sldId="262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2873455830" sldId="262"/>
            <ac:spMk id="2" creationId="{C42D33F9-7101-3E75-CB96-F7352E271F04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2873455830" sldId="262"/>
            <ac:spMk id="3" creationId="{AEEAD419-7064-E1F0-478F-C8642303B0A5}"/>
          </ac:spMkLst>
        </pc:spChg>
      </pc:sldChg>
      <pc:sldChg chg="modSp new mod">
        <pc:chgData name="景行 林" userId="d229420e788494ec" providerId="LiveId" clId="{560AC995-B35C-499D-8980-40BD05708CB9}" dt="2024-06-09T15:18:28.277" v="3884"/>
        <pc:sldMkLst>
          <pc:docMk/>
          <pc:sldMk cId="826362277" sldId="263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826362277" sldId="263"/>
            <ac:spMk id="2" creationId="{1E4D623B-969E-87E9-FDA0-39439EE55DFE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826362277" sldId="263"/>
            <ac:spMk id="3" creationId="{CFF49C2B-3114-3EEA-A52B-0C19F40C3A1E}"/>
          </ac:spMkLst>
        </pc:spChg>
      </pc:sldChg>
      <pc:sldChg chg="new del">
        <pc:chgData name="景行 林" userId="d229420e788494ec" providerId="LiveId" clId="{560AC995-B35C-499D-8980-40BD05708CB9}" dt="2024-06-09T13:56:29.269" v="1159" actId="47"/>
        <pc:sldMkLst>
          <pc:docMk/>
          <pc:sldMk cId="2466957881" sldId="263"/>
        </pc:sldMkLst>
      </pc:sldChg>
      <pc:sldChg chg="modSp new mod ord">
        <pc:chgData name="景行 林" userId="d229420e788494ec" providerId="LiveId" clId="{560AC995-B35C-499D-8980-40BD05708CB9}" dt="2024-06-09T15:18:28.277" v="3884"/>
        <pc:sldMkLst>
          <pc:docMk/>
          <pc:sldMk cId="2452541308" sldId="264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2452541308" sldId="264"/>
            <ac:spMk id="2" creationId="{8ED35D85-72A9-BC3F-776F-0BD1AC52A883}"/>
          </ac:spMkLst>
        </pc:spChg>
        <pc:spChg chg="mod">
          <ac:chgData name="景行 林" userId="d229420e788494ec" providerId="LiveId" clId="{560AC995-B35C-499D-8980-40BD05708CB9}" dt="2024-06-09T14:08:37.241" v="2289" actId="1076"/>
          <ac:spMkLst>
            <pc:docMk/>
            <pc:sldMk cId="2452541308" sldId="264"/>
            <ac:spMk id="3" creationId="{7FFC7C97-F369-C51A-0DE1-988F1B08F879}"/>
          </ac:spMkLst>
        </pc:spChg>
      </pc:sldChg>
      <pc:sldChg chg="addSp delSp modSp new mod">
        <pc:chgData name="景行 林" userId="d229420e788494ec" providerId="LiveId" clId="{560AC995-B35C-499D-8980-40BD05708CB9}" dt="2024-06-09T15:18:28.277" v="3884"/>
        <pc:sldMkLst>
          <pc:docMk/>
          <pc:sldMk cId="2364014606" sldId="265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2364014606" sldId="265"/>
            <ac:spMk id="2" creationId="{23371759-0FE4-30A7-8A30-3E0BC0084107}"/>
          </ac:spMkLst>
        </pc:spChg>
        <pc:spChg chg="del mod">
          <ac:chgData name="景行 林" userId="d229420e788494ec" providerId="LiveId" clId="{560AC995-B35C-499D-8980-40BD05708CB9}" dt="2024-06-09T14:10:46.627" v="2318"/>
          <ac:spMkLst>
            <pc:docMk/>
            <pc:sldMk cId="2364014606" sldId="265"/>
            <ac:spMk id="3" creationId="{4232482D-93DB-BA8F-8ABE-6164F3EDBEEA}"/>
          </ac:spMkLst>
        </pc:spChg>
        <pc:spChg chg="add mod">
          <ac:chgData name="景行 林" userId="d229420e788494ec" providerId="LiveId" clId="{560AC995-B35C-499D-8980-40BD05708CB9}" dt="2024-06-09T14:14:15.434" v="2449" actId="1076"/>
          <ac:spMkLst>
            <pc:docMk/>
            <pc:sldMk cId="2364014606" sldId="265"/>
            <ac:spMk id="6" creationId="{71226CD9-5173-2327-CB9E-3898F46268AB}"/>
          </ac:spMkLst>
        </pc:spChg>
        <pc:picChg chg="add mod">
          <ac:chgData name="景行 林" userId="d229420e788494ec" providerId="LiveId" clId="{560AC995-B35C-499D-8980-40BD05708CB9}" dt="2024-06-09T14:10:56.394" v="2319" actId="1076"/>
          <ac:picMkLst>
            <pc:docMk/>
            <pc:sldMk cId="2364014606" sldId="265"/>
            <ac:picMk id="5" creationId="{2D2BCCEC-2EBE-FB81-68AB-5185996FAF50}"/>
          </ac:picMkLst>
        </pc:picChg>
      </pc:sldChg>
      <pc:sldChg chg="addSp delSp modSp new mod">
        <pc:chgData name="景行 林" userId="d229420e788494ec" providerId="LiveId" clId="{560AC995-B35C-499D-8980-40BD05708CB9}" dt="2024-06-09T15:18:28.277" v="3884"/>
        <pc:sldMkLst>
          <pc:docMk/>
          <pc:sldMk cId="412659849" sldId="266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412659849" sldId="266"/>
            <ac:spMk id="2" creationId="{A4666E35-E0FB-07A4-4F3A-F8EEEC355A3B}"/>
          </ac:spMkLst>
        </pc:spChg>
        <pc:spChg chg="del">
          <ac:chgData name="景行 林" userId="d229420e788494ec" providerId="LiveId" clId="{560AC995-B35C-499D-8980-40BD05708CB9}" dt="2024-06-09T14:11:59.584" v="2359"/>
          <ac:spMkLst>
            <pc:docMk/>
            <pc:sldMk cId="412659849" sldId="266"/>
            <ac:spMk id="3" creationId="{FC9088B5-0016-8FEB-E3BA-CE57E4C9D4A7}"/>
          </ac:spMkLst>
        </pc:spChg>
        <pc:spChg chg="add mod">
          <ac:chgData name="景行 林" userId="d229420e788494ec" providerId="LiveId" clId="{560AC995-B35C-499D-8980-40BD05708CB9}" dt="2024-06-09T14:12:27.658" v="2400" actId="1076"/>
          <ac:spMkLst>
            <pc:docMk/>
            <pc:sldMk cId="412659849" sldId="266"/>
            <ac:spMk id="6" creationId="{ACC722CF-7087-9134-A5A9-F2CBABB94D65}"/>
          </ac:spMkLst>
        </pc:spChg>
        <pc:picChg chg="add mod">
          <ac:chgData name="景行 林" userId="d229420e788494ec" providerId="LiveId" clId="{560AC995-B35C-499D-8980-40BD05708CB9}" dt="2024-06-09T15:18:28.277" v="3884"/>
          <ac:picMkLst>
            <pc:docMk/>
            <pc:sldMk cId="412659849" sldId="266"/>
            <ac:picMk id="5" creationId="{2A9430C6-683C-64CC-B832-A95901F228B8}"/>
          </ac:picMkLst>
        </pc:picChg>
      </pc:sldChg>
      <pc:sldChg chg="addSp delSp modSp new mod">
        <pc:chgData name="景行 林" userId="d229420e788494ec" providerId="LiveId" clId="{560AC995-B35C-499D-8980-40BD05708CB9}" dt="2024-06-09T15:18:28.277" v="3884"/>
        <pc:sldMkLst>
          <pc:docMk/>
          <pc:sldMk cId="1490770410" sldId="267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490770410" sldId="267"/>
            <ac:spMk id="2" creationId="{61638429-4B5E-F721-77BE-6FB37C126D98}"/>
          </ac:spMkLst>
        </pc:spChg>
        <pc:spChg chg="del">
          <ac:chgData name="景行 林" userId="d229420e788494ec" providerId="LiveId" clId="{560AC995-B35C-499D-8980-40BD05708CB9}" dt="2024-06-09T14:13:40.066" v="2414"/>
          <ac:spMkLst>
            <pc:docMk/>
            <pc:sldMk cId="1490770410" sldId="267"/>
            <ac:spMk id="3" creationId="{F4666252-A8E9-D99F-C060-C10FF9FA2628}"/>
          </ac:spMkLst>
        </pc:spChg>
        <pc:spChg chg="add mod">
          <ac:chgData name="景行 林" userId="d229420e788494ec" providerId="LiveId" clId="{560AC995-B35C-499D-8980-40BD05708CB9}" dt="2024-06-09T14:14:04.235" v="2448" actId="1076"/>
          <ac:spMkLst>
            <pc:docMk/>
            <pc:sldMk cId="1490770410" sldId="267"/>
            <ac:spMk id="6" creationId="{9ACA2D29-ACA3-8229-EE84-2F72C21BE1C5}"/>
          </ac:spMkLst>
        </pc:spChg>
        <pc:picChg chg="add mod">
          <ac:chgData name="景行 林" userId="d229420e788494ec" providerId="LiveId" clId="{560AC995-B35C-499D-8980-40BD05708CB9}" dt="2024-06-09T14:13:45.529" v="2416" actId="1076"/>
          <ac:picMkLst>
            <pc:docMk/>
            <pc:sldMk cId="1490770410" sldId="267"/>
            <ac:picMk id="5" creationId="{C9AB5548-6990-E577-D601-E24CB7ABD873}"/>
          </ac:picMkLst>
        </pc:picChg>
      </pc:sldChg>
      <pc:sldChg chg="addSp modSp new mod">
        <pc:chgData name="景行 林" userId="d229420e788494ec" providerId="LiveId" clId="{560AC995-B35C-499D-8980-40BD05708CB9}" dt="2024-06-09T15:18:28.277" v="3884"/>
        <pc:sldMkLst>
          <pc:docMk/>
          <pc:sldMk cId="1863853278" sldId="268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863853278" sldId="268"/>
            <ac:spMk id="2" creationId="{490FFD95-96E5-FBC4-BE1C-1C6375BB5C43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1863853278" sldId="268"/>
            <ac:spMk id="3" creationId="{B5F64786-1446-B0A1-C7B2-A6D75C70731E}"/>
          </ac:spMkLst>
        </pc:spChg>
        <pc:picChg chg="add mod">
          <ac:chgData name="景行 林" userId="d229420e788494ec" providerId="LiveId" clId="{560AC995-B35C-499D-8980-40BD05708CB9}" dt="2024-06-09T14:22:10.277" v="2628" actId="1076"/>
          <ac:picMkLst>
            <pc:docMk/>
            <pc:sldMk cId="1863853278" sldId="268"/>
            <ac:picMk id="5" creationId="{CADA2BD1-177B-EF98-B625-E6818AD499DD}"/>
          </ac:picMkLst>
        </pc:picChg>
      </pc:sldChg>
      <pc:sldChg chg="modSp new mod">
        <pc:chgData name="景行 林" userId="d229420e788494ec" providerId="LiveId" clId="{560AC995-B35C-499D-8980-40BD05708CB9}" dt="2024-06-09T15:18:28.277" v="3884"/>
        <pc:sldMkLst>
          <pc:docMk/>
          <pc:sldMk cId="1527517710" sldId="269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1527517710" sldId="269"/>
            <ac:spMk id="2" creationId="{E303EA3F-F280-3007-4247-8B329C5043F1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1527517710" sldId="269"/>
            <ac:spMk id="3" creationId="{30860DEA-72BC-C766-ED23-79229556420E}"/>
          </ac:spMkLst>
        </pc:spChg>
      </pc:sldChg>
      <pc:sldChg chg="modSp new mod">
        <pc:chgData name="景行 林" userId="d229420e788494ec" providerId="LiveId" clId="{560AC995-B35C-499D-8980-40BD05708CB9}" dt="2024-06-09T15:18:28.277" v="3884"/>
        <pc:sldMkLst>
          <pc:docMk/>
          <pc:sldMk cId="3271078097" sldId="270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3271078097" sldId="270"/>
            <ac:spMk id="2" creationId="{F34FC519-E695-A7A4-BE44-F0721469F7BF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3271078097" sldId="270"/>
            <ac:spMk id="3" creationId="{F3C53A7E-15CD-C815-54A4-BB8E421C5253}"/>
          </ac:spMkLst>
        </pc:spChg>
      </pc:sldChg>
      <pc:sldChg chg="modSp new mod">
        <pc:chgData name="景行 林" userId="d229420e788494ec" providerId="LiveId" clId="{560AC995-B35C-499D-8980-40BD05708CB9}" dt="2024-06-09T15:18:28.277" v="3884"/>
        <pc:sldMkLst>
          <pc:docMk/>
          <pc:sldMk cId="3753121482" sldId="271"/>
        </pc:sldMkLst>
        <pc:spChg chg="mod">
          <ac:chgData name="景行 林" userId="d229420e788494ec" providerId="LiveId" clId="{560AC995-B35C-499D-8980-40BD05708CB9}" dt="2024-06-09T15:18:28.277" v="3884"/>
          <ac:spMkLst>
            <pc:docMk/>
            <pc:sldMk cId="3753121482" sldId="271"/>
            <ac:spMk id="2" creationId="{4A318C4D-D070-7008-D432-5677FA2747A9}"/>
          </ac:spMkLst>
        </pc:spChg>
        <pc:spChg chg="mod">
          <ac:chgData name="景行 林" userId="d229420e788494ec" providerId="LiveId" clId="{560AC995-B35C-499D-8980-40BD05708CB9}" dt="2024-06-09T15:18:28.277" v="3884"/>
          <ac:spMkLst>
            <pc:docMk/>
            <pc:sldMk cId="3753121482" sldId="271"/>
            <ac:spMk id="3" creationId="{4892E557-06D4-0AA8-2421-671E9BD6E1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1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7B7AA5F-B86B-42F2-8122-4D1743796122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8F73C1-7869-49C6-BE6A-CFB1CDD50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0CAB-4E4D-D2AC-7406-E4FBFC142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971" y="1107849"/>
            <a:ext cx="10218057" cy="2387600"/>
          </a:xfrm>
        </p:spPr>
        <p:txBody>
          <a:bodyPr/>
          <a:lstStyle/>
          <a:p>
            <a:r>
              <a:rPr lang="en-US" altLang="zh-CN" dirty="0"/>
              <a:t>Blockchain Editor</a:t>
            </a:r>
            <a:r>
              <a:rPr lang="zh-CN" altLang="en-US" dirty="0"/>
              <a:t>项目验收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CA842-2000-A08D-8205-44F7A693B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第十一组</a:t>
            </a:r>
          </a:p>
        </p:txBody>
      </p:sp>
    </p:spTree>
    <p:extLst>
      <p:ext uri="{BB962C8B-B14F-4D97-AF65-F5344CB8AC3E}">
        <p14:creationId xmlns:p14="http://schemas.microsoft.com/office/powerpoint/2010/main" val="43803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1759-0FE4-30A7-8A30-3E0BC008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2BCCEC-2EBE-FB81-68AB-5185996F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48" y="1803854"/>
            <a:ext cx="783167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226CD9-5173-2327-CB9E-3898F46268AB}"/>
              </a:ext>
            </a:extLst>
          </p:cNvPr>
          <p:cNvSpPr txBox="1"/>
          <p:nvPr/>
        </p:nvSpPr>
        <p:spPr>
          <a:xfrm>
            <a:off x="1625601" y="27911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图片处理算法</a:t>
            </a:r>
          </a:p>
        </p:txBody>
      </p:sp>
    </p:spTree>
    <p:extLst>
      <p:ext uri="{BB962C8B-B14F-4D97-AF65-F5344CB8AC3E}">
        <p14:creationId xmlns:p14="http://schemas.microsoft.com/office/powerpoint/2010/main" val="23640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6E35-E0FB-07A4-4F3A-F8EEEC35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430C6-683C-64CC-B832-A95901F2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24" y="2057400"/>
            <a:ext cx="3518814" cy="40386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C722CF-7087-9134-A5A9-F2CBABB94D65}"/>
              </a:ext>
            </a:extLst>
          </p:cNvPr>
          <p:cNvSpPr txBox="1"/>
          <p:nvPr/>
        </p:nvSpPr>
        <p:spPr>
          <a:xfrm>
            <a:off x="1186096" y="2648857"/>
            <a:ext cx="476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用于字符串查找的广义</a:t>
            </a:r>
            <a:r>
              <a:rPr lang="en-US" altLang="zh-CN" dirty="0"/>
              <a:t>SAM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1265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8429-4B5E-F721-77BE-6FB37C12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AB5548-6990-E577-D601-E24CB7ABD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98" y="2340882"/>
            <a:ext cx="7385102" cy="31382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CA2D29-ACA3-8229-EE84-2F72C21BE1C5}"/>
              </a:ext>
            </a:extLst>
          </p:cNvPr>
          <p:cNvSpPr txBox="1"/>
          <p:nvPr/>
        </p:nvSpPr>
        <p:spPr>
          <a:xfrm>
            <a:off x="758400" y="314234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O(1) </a:t>
            </a:r>
            <a:r>
              <a:rPr lang="en-US" altLang="zh-CN" dirty="0" err="1"/>
              <a:t>realloc</a:t>
            </a:r>
            <a:r>
              <a:rPr lang="zh-CN" altLang="en-US" dirty="0"/>
              <a:t>的动态数组算法</a:t>
            </a:r>
          </a:p>
        </p:txBody>
      </p:sp>
    </p:spTree>
    <p:extLst>
      <p:ext uri="{BB962C8B-B14F-4D97-AF65-F5344CB8AC3E}">
        <p14:creationId xmlns:p14="http://schemas.microsoft.com/office/powerpoint/2010/main" val="14907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FFD95-96E5-FBC4-BE1C-1C6375BB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程序使用的数据结构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64786-1446-B0A1-C7B2-A6D75C70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宇宙级标准的链表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维护目录的树状结构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动态分配空间的动态数组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SAM</a:t>
            </a:r>
            <a:r>
              <a:rPr lang="zh-CN" altLang="en-US" dirty="0"/>
              <a:t>和</a:t>
            </a:r>
            <a:r>
              <a:rPr lang="en-US" altLang="zh-CN" dirty="0" err="1"/>
              <a:t>Trie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A2BD1-177B-EF98-B625-E6818AD4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17" y="1690688"/>
            <a:ext cx="6087789" cy="35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3EA3F-F280-3007-4247-8B329C5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分工合作情况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60DEA-72BC-C766-ED23-79229556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林景行（组长）：负责程序的架构、主要的开发与质量控制。（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项建乐：负责</a:t>
            </a:r>
            <a:r>
              <a:rPr lang="en-US" altLang="zh-CN" dirty="0" err="1"/>
              <a:t>filesystemCore.c</a:t>
            </a:r>
            <a:r>
              <a:rPr lang="zh-CN" altLang="en-US" dirty="0"/>
              <a:t>和</a:t>
            </a:r>
            <a:r>
              <a:rPr lang="en-US" altLang="zh-CN" dirty="0" err="1"/>
              <a:t>imageStructure.c</a:t>
            </a:r>
            <a:r>
              <a:rPr lang="zh-CN" altLang="en-US" dirty="0"/>
              <a:t>两个部分的开发，撰写部分文档。（</a:t>
            </a:r>
            <a:r>
              <a:rPr lang="en-US" altLang="zh-CN" dirty="0"/>
              <a:t>25%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种俞皓：负责</a:t>
            </a:r>
            <a:r>
              <a:rPr lang="en-US" altLang="zh-CN" dirty="0" err="1"/>
              <a:t>myGUI.c</a:t>
            </a:r>
            <a:r>
              <a:rPr lang="zh-CN" altLang="en-US" dirty="0"/>
              <a:t>的初步开发和大部分文档的撰写。（</a:t>
            </a:r>
            <a:r>
              <a:rPr lang="en-US" altLang="zh-CN" dirty="0"/>
              <a:t>25%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751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FC519-E695-A7A4-BE44-F0721469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53A7E-15CD-C815-54A4-BB8E421C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有限的开发时间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解决方案：将功能需求分出主次，先保证主要功能的实现，次要功能可以只在主要功能上留可扩展部分，稍后有时间再实现。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有限的调试时间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解决方案：对主要功能进行更详细的调试和检查，对次要功能保证基本的可用性。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很烂的</a:t>
            </a:r>
            <a:r>
              <a:rPr lang="en-US" altLang="zh-CN" dirty="0" err="1"/>
              <a:t>libgraphics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解决方案：使用</a:t>
            </a:r>
            <a:r>
              <a:rPr lang="en-US" altLang="zh-CN" dirty="0" err="1"/>
              <a:t>myGUI.c</a:t>
            </a:r>
            <a:r>
              <a:rPr lang="zh-CN" altLang="en-US" dirty="0"/>
              <a:t>对</a:t>
            </a:r>
            <a:r>
              <a:rPr lang="en-US" altLang="zh-CN" dirty="0" err="1"/>
              <a:t>libgraphics</a:t>
            </a:r>
            <a:r>
              <a:rPr lang="zh-CN" altLang="en-US" dirty="0"/>
              <a:t>库的许多细节进行封装，使编程更为轻松。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07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8C4D-D070-7008-D432-5677FA27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2E557-06D4-0AA8-2421-671E9BD6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具备滚动条、光标操作、格式控制的文本编辑器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高度可扩展的代码架构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可定制的分类目录结构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</a:t>
            </a:r>
            <a:r>
              <a:rPr lang="zh-CN" altLang="en-US" dirty="0"/>
              <a:t>全部基于</a:t>
            </a:r>
            <a:r>
              <a:rPr lang="en-US" altLang="zh-CN" dirty="0" err="1"/>
              <a:t>libgraphics</a:t>
            </a:r>
            <a:r>
              <a:rPr lang="zh-CN" altLang="en-US" dirty="0"/>
              <a:t>与</a:t>
            </a:r>
            <a:r>
              <a:rPr lang="en-US" altLang="zh-CN" dirty="0" err="1"/>
              <a:t>simpleGUI</a:t>
            </a:r>
            <a:r>
              <a:rPr lang="zh-CN" altLang="en-US" dirty="0"/>
              <a:t>（除</a:t>
            </a:r>
            <a:r>
              <a:rPr lang="en-US" altLang="zh-CN" dirty="0"/>
              <a:t>help</a:t>
            </a:r>
            <a:r>
              <a:rPr lang="zh-CN" altLang="en-US" dirty="0"/>
              <a:t>按钮打开文档需要调用</a:t>
            </a:r>
            <a:r>
              <a:rPr lang="en-US" altLang="zh-CN" dirty="0"/>
              <a:t>system</a:t>
            </a:r>
            <a:r>
              <a:rPr lang="zh-CN" altLang="en-US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37531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49E0-6D96-847A-AA91-A9124322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CCBA4-92CD-C06A-155A-740820C4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近似正常文本编辑器的文本编辑功能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强大的</a:t>
            </a:r>
            <a:r>
              <a:rPr lang="en-US" altLang="zh-CN" dirty="0"/>
              <a:t>explore</a:t>
            </a:r>
            <a:r>
              <a:rPr lang="zh-CN" altLang="en-US" dirty="0"/>
              <a:t>窗口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分列排版功能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可插拔的块类型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对庞大文本进行快速增量搜索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所有的一切都存储在一个二进制文件中</a:t>
            </a:r>
          </a:p>
        </p:txBody>
      </p:sp>
    </p:spTree>
    <p:extLst>
      <p:ext uri="{BB962C8B-B14F-4D97-AF65-F5344CB8AC3E}">
        <p14:creationId xmlns:p14="http://schemas.microsoft.com/office/powerpoint/2010/main" val="155819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B525-9C37-6067-15B8-A9D60679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近似正常文本编辑器的文本编辑功能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91EEF-D35C-7C63-18EF-EB6E2775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√ 光标操作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√ 滚动条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√ 快捷键操作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还有最基本的：文本的修改与删除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D6615-503D-E84C-E8A9-DEDB464D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49" y="1825625"/>
            <a:ext cx="4955751" cy="36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10821-DA11-057E-853A-73D8C9CC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强大的</a:t>
            </a:r>
            <a:r>
              <a:rPr lang="en-US" altLang="zh-CN" dirty="0"/>
              <a:t>explore</a:t>
            </a:r>
            <a:r>
              <a:rPr lang="zh-CN" altLang="en-US" dirty="0"/>
              <a:t>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8D104-CF90-215C-9B2A-BE488635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√ 浏览目录文件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√ 展开或收拢目录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√ 整理目录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√ 高亮显示当前文件和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已打开文件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05C88-F81C-DC76-D8C4-0005A54E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44" y="1027906"/>
            <a:ext cx="6130099" cy="4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10F06-4731-F8C2-86ED-A97337E8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分列排版功能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D3AC0-A420-8F6D-1C6C-22E6C7B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使分列与正文互相对照，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优化笔记结构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FE82E-E84B-2E10-89C4-6671BEA7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99" y="1577067"/>
            <a:ext cx="6172602" cy="4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345A2-9539-B99E-5A04-C0637968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可插拔的块类型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2B27-F478-26D4-F84A-06536EF9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标准化的块接口，不只有文字或图片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0C5C2-7E60-9CFB-EAD9-6E85140D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3" y="2454355"/>
            <a:ext cx="9666515" cy="40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33F9-7101-3E75-CB96-F7352E27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对庞大文本进行快速增量搜索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AD419-7064-E1F0-478F-C8642303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使用高性能的字符串处理算法，能在庞大的文本中快速搜索，使得在浩如烟海的笔记中实现即时的增量搜索成为可能</a:t>
            </a:r>
          </a:p>
        </p:txBody>
      </p:sp>
    </p:spTree>
    <p:extLst>
      <p:ext uri="{BB962C8B-B14F-4D97-AF65-F5344CB8AC3E}">
        <p14:creationId xmlns:p14="http://schemas.microsoft.com/office/powerpoint/2010/main" val="28734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623B-969E-87E9-FDA0-39439EE5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所有的一切都存储在一个二进制文件中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49C2B-3114-3EEA-A52B-0C19F40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无需外部导入，无需手动编辑，无需附加外部引用文本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无论是格式信息、图片信息还是排版信息，都存储在同一个文件中</a:t>
            </a:r>
          </a:p>
        </p:txBody>
      </p:sp>
    </p:spTree>
    <p:extLst>
      <p:ext uri="{BB962C8B-B14F-4D97-AF65-F5344CB8AC3E}">
        <p14:creationId xmlns:p14="http://schemas.microsoft.com/office/powerpoint/2010/main" val="82636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35D85-72A9-BC3F-776F-0BD1AC52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程序的主要结构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C7C97-F369-C51A-0DE1-988F1B08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29"/>
            <a:ext cx="10515600" cy="48509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err="1"/>
              <a:t>controller.c</a:t>
            </a:r>
            <a:r>
              <a:rPr lang="zh-CN" altLang="en-US" dirty="0"/>
              <a:t>，统筹其他所有模块，处理工具栏事件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myGUI.c</a:t>
            </a:r>
            <a:r>
              <a:rPr lang="zh-CN" altLang="en-US" dirty="0"/>
              <a:t>，对界面进行排版，对各元素位置进行指定，将事件初步处理后向下转发（</a:t>
            </a:r>
            <a:r>
              <a:rPr lang="en-US" altLang="zh-CN" dirty="0"/>
              <a:t>800+</a:t>
            </a:r>
            <a:r>
              <a:rPr lang="zh-CN" altLang="en-US" dirty="0"/>
              <a:t>行）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editorCore.c</a:t>
            </a:r>
            <a:r>
              <a:rPr lang="zh-CN" altLang="en-US" dirty="0"/>
              <a:t>，处理光标移动、列操作、字符键入等编辑事件（</a:t>
            </a:r>
            <a:r>
              <a:rPr lang="en-US" altLang="zh-CN" dirty="0"/>
              <a:t>1300+</a:t>
            </a:r>
            <a:r>
              <a:rPr lang="zh-CN" altLang="en-US" dirty="0"/>
              <a:t>行）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explorerCore.c</a:t>
            </a:r>
            <a:r>
              <a:rPr lang="zh-CN" altLang="en-US" dirty="0"/>
              <a:t>，处理目录结构的载入和操作，对当前文件的定位（</a:t>
            </a:r>
            <a:r>
              <a:rPr lang="en-US" altLang="zh-CN" dirty="0"/>
              <a:t>800</a:t>
            </a:r>
            <a:r>
              <a:rPr lang="zh-CN" altLang="en-US" dirty="0"/>
              <a:t>行左右）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blocklist.c</a:t>
            </a:r>
            <a:r>
              <a:rPr lang="zh-CN" altLang="en-US" dirty="0"/>
              <a:t>，存储文件主要数据，提供不同块整合后的接口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负责搜索的</a:t>
            </a:r>
            <a:r>
              <a:rPr lang="en-US" altLang="zh-CN" dirty="0" err="1"/>
              <a:t>search.c</a:t>
            </a:r>
            <a:r>
              <a:rPr lang="zh-CN" altLang="en-US" dirty="0"/>
              <a:t>和统计的</a:t>
            </a:r>
            <a:r>
              <a:rPr lang="en-US" altLang="zh-CN" dirty="0" err="1"/>
              <a:t>stat.c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还有其他各种工具与数据结构模块</a:t>
            </a:r>
          </a:p>
        </p:txBody>
      </p:sp>
    </p:spTree>
    <p:extLst>
      <p:ext uri="{BB962C8B-B14F-4D97-AF65-F5344CB8AC3E}">
        <p14:creationId xmlns:p14="http://schemas.microsoft.com/office/powerpoint/2010/main" val="2452541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118</TotalTime>
  <Words>605</Words>
  <Application>Microsoft Office PowerPoint</Application>
  <PresentationFormat>宽屏</PresentationFormat>
  <Paragraphs>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Corbel</vt:lpstr>
      <vt:lpstr>基础</vt:lpstr>
      <vt:lpstr>Blockchain Editor项目验收PPT</vt:lpstr>
      <vt:lpstr>程序的功能</vt:lpstr>
      <vt:lpstr>1.近似正常文本编辑器的文本编辑功能</vt:lpstr>
      <vt:lpstr>2.强大的explore窗口</vt:lpstr>
      <vt:lpstr>3. 分列排版功能</vt:lpstr>
      <vt:lpstr>4. 可插拔的块类型</vt:lpstr>
      <vt:lpstr>5. 对庞大文本进行快速增量搜索</vt:lpstr>
      <vt:lpstr>6. 所有的一切都存储在一个二进制文件中</vt:lpstr>
      <vt:lpstr>程序的主要结构</vt:lpstr>
      <vt:lpstr>程序的算法</vt:lpstr>
      <vt:lpstr>程序的算法</vt:lpstr>
      <vt:lpstr>程序的算法</vt:lpstr>
      <vt:lpstr>程序使用的数据结构</vt:lpstr>
      <vt:lpstr>分工合作情况</vt:lpstr>
      <vt:lpstr>难点</vt:lpstr>
      <vt:lpstr>亮点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景行 林</dc:creator>
  <cp:lastModifiedBy>景行 林</cp:lastModifiedBy>
  <cp:revision>3</cp:revision>
  <dcterms:created xsi:type="dcterms:W3CDTF">2024-06-09T12:30:31Z</dcterms:created>
  <dcterms:modified xsi:type="dcterms:W3CDTF">2024-06-09T15:18:44Z</dcterms:modified>
</cp:coreProperties>
</file>