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71" r:id="rId4"/>
    <p:sldId id="272" r:id="rId5"/>
    <p:sldId id="273" r:id="rId6"/>
    <p:sldId id="274" r:id="rId7"/>
    <p:sldId id="257" r:id="rId8"/>
    <p:sldId id="275" r:id="rId9"/>
    <p:sldId id="282" r:id="rId10"/>
    <p:sldId id="283" r:id="rId11"/>
    <p:sldId id="284" r:id="rId12"/>
    <p:sldId id="285" r:id="rId13"/>
    <p:sldId id="286" r:id="rId14"/>
    <p:sldId id="280" r:id="rId15"/>
    <p:sldId id="281" r:id="rId16"/>
    <p:sldId id="276" r:id="rId17"/>
    <p:sldId id="277" r:id="rId18"/>
    <p:sldId id="267" r:id="rId19"/>
  </p:sldIdLst>
  <p:sldSz cx="13004800" cy="9753600"/>
  <p:notesSz cx="6858000" cy="9144000"/>
  <p:defaultTextStyle>
    <a:lvl1pPr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1pPr>
    <a:lvl2pPr indent="228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2pPr>
    <a:lvl3pPr indent="457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3pPr>
    <a:lvl4pPr indent="685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4pPr>
    <a:lvl5pPr indent="9144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5pPr>
    <a:lvl6pPr indent="11430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6pPr>
    <a:lvl7pPr indent="1371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7pPr>
    <a:lvl8pPr indent="1600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8pPr>
    <a:lvl9pPr indent="1828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9" autoAdjust="0"/>
  </p:normalViewPr>
  <p:slideViewPr>
    <p:cSldViewPr snapToGrid="0">
      <p:cViewPr varScale="1">
        <p:scale>
          <a:sx n="64" d="100"/>
          <a:sy n="64" d="100"/>
        </p:scale>
        <p:origin x="2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AEA6B-3494-42F0-B029-8EFFB22ED0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AD867-C429-48D3-AA4C-E91018790D7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>
              <a:latin typeface="Aptos (Corp)"/>
            </a:rPr>
            <a:t>Introducere si obiective</a:t>
          </a:r>
        </a:p>
      </dgm:t>
    </dgm:pt>
    <dgm:pt modelId="{AD2FF45F-1749-44C6-8581-3391393E7643}" type="parTrans" cxnId="{AC8C47DA-E604-4298-B1BE-FC5C3FDFE5BB}">
      <dgm:prSet/>
      <dgm:spPr/>
      <dgm:t>
        <a:bodyPr/>
        <a:lstStyle/>
        <a:p>
          <a:endParaRPr lang="en-US"/>
        </a:p>
      </dgm:t>
    </dgm:pt>
    <dgm:pt modelId="{EC664C7B-C005-4991-A5BC-A817B5210187}" type="sibTrans" cxnId="{AC8C47DA-E604-4298-B1BE-FC5C3FDFE5BB}">
      <dgm:prSet/>
      <dgm:spPr/>
      <dgm:t>
        <a:bodyPr/>
        <a:lstStyle/>
        <a:p>
          <a:endParaRPr lang="en-US"/>
        </a:p>
      </dgm:t>
    </dgm:pt>
    <dgm:pt modelId="{67CB00E5-DD9F-49B2-9709-3675F09C276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>
              <a:latin typeface="Aptos (Corp)"/>
            </a:rPr>
            <a:t>Studiu de piata</a:t>
          </a:r>
        </a:p>
      </dgm:t>
    </dgm:pt>
    <dgm:pt modelId="{B3CAEDED-BEAA-424F-9133-FC3F543E03A5}" type="parTrans" cxnId="{71275796-A3FB-4A7B-ABBD-FB54CAF2E0BF}">
      <dgm:prSet/>
      <dgm:spPr/>
      <dgm:t>
        <a:bodyPr/>
        <a:lstStyle/>
        <a:p>
          <a:endParaRPr lang="en-US"/>
        </a:p>
      </dgm:t>
    </dgm:pt>
    <dgm:pt modelId="{8BCA8F7F-7A7D-4734-992B-A2B95453A1AE}" type="sibTrans" cxnId="{71275796-A3FB-4A7B-ABBD-FB54CAF2E0BF}">
      <dgm:prSet/>
      <dgm:spPr/>
      <dgm:t>
        <a:bodyPr/>
        <a:lstStyle/>
        <a:p>
          <a:endParaRPr lang="en-US"/>
        </a:p>
      </dgm:t>
    </dgm:pt>
    <dgm:pt modelId="{C34BA24E-5919-4DAE-BBAE-6BBB56919F3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>
              <a:latin typeface="Aptos (Corp)"/>
            </a:rPr>
            <a:t>Detalii</a:t>
          </a:r>
          <a:r>
            <a:rPr lang="en-US" baseline="0">
              <a:latin typeface="Aptos (Corp)"/>
            </a:rPr>
            <a:t> de implementare</a:t>
          </a:r>
          <a:endParaRPr lang="en-US">
            <a:latin typeface="Aptos (Corp)"/>
          </a:endParaRPr>
        </a:p>
      </dgm:t>
    </dgm:pt>
    <dgm:pt modelId="{A8DD7655-D4FA-4B96-81DD-542B3609813F}" type="parTrans" cxnId="{BCE6ACAB-937C-4B53-8A4E-3CB7B4068018}">
      <dgm:prSet/>
      <dgm:spPr/>
      <dgm:t>
        <a:bodyPr/>
        <a:lstStyle/>
        <a:p>
          <a:endParaRPr lang="en-US"/>
        </a:p>
      </dgm:t>
    </dgm:pt>
    <dgm:pt modelId="{244C251F-D37F-4E7B-ACA8-EE252A352609}" type="sibTrans" cxnId="{BCE6ACAB-937C-4B53-8A4E-3CB7B4068018}">
      <dgm:prSet/>
      <dgm:spPr/>
      <dgm:t>
        <a:bodyPr/>
        <a:lstStyle/>
        <a:p>
          <a:endParaRPr lang="en-US"/>
        </a:p>
      </dgm:t>
    </dgm:pt>
    <dgm:pt modelId="{903833B4-03EB-495D-A35C-02EAA4FAB3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>
              <a:latin typeface="Aptos (Corp)"/>
            </a:rPr>
            <a:t>Concluzii</a:t>
          </a:r>
        </a:p>
      </dgm:t>
    </dgm:pt>
    <dgm:pt modelId="{DDA320D7-689A-4893-B239-A4A09E071B55}" type="parTrans" cxnId="{533E70CE-9F55-41F4-B1DB-72433D79F8F5}">
      <dgm:prSet/>
      <dgm:spPr/>
      <dgm:t>
        <a:bodyPr/>
        <a:lstStyle/>
        <a:p>
          <a:endParaRPr lang="en-US"/>
        </a:p>
      </dgm:t>
    </dgm:pt>
    <dgm:pt modelId="{78B51192-D524-4DBE-A009-7C37D353F603}" type="sibTrans" cxnId="{533E70CE-9F55-41F4-B1DB-72433D79F8F5}">
      <dgm:prSet/>
      <dgm:spPr/>
      <dgm:t>
        <a:bodyPr/>
        <a:lstStyle/>
        <a:p>
          <a:endParaRPr lang="en-US"/>
        </a:p>
      </dgm:t>
    </dgm:pt>
    <dgm:pt modelId="{F3CF20D0-1AB9-4511-ADEB-4B500EE3FBCA}" type="pres">
      <dgm:prSet presAssocID="{9BFAEA6B-3494-42F0-B029-8EFFB22ED035}" presName="linear" presStyleCnt="0">
        <dgm:presLayoutVars>
          <dgm:animLvl val="lvl"/>
          <dgm:resizeHandles val="exact"/>
        </dgm:presLayoutVars>
      </dgm:prSet>
      <dgm:spPr/>
    </dgm:pt>
    <dgm:pt modelId="{ED4204F4-F8AA-49ED-9A6A-30D9C679BBFE}" type="pres">
      <dgm:prSet presAssocID="{AB9AD867-C429-48D3-AA4C-E91018790D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D2BE70-D3F8-45F8-808D-345712D25169}" type="pres">
      <dgm:prSet presAssocID="{EC664C7B-C005-4991-A5BC-A817B5210187}" presName="spacer" presStyleCnt="0"/>
      <dgm:spPr/>
    </dgm:pt>
    <dgm:pt modelId="{C0D0EF34-D6B0-4DAD-A143-219E24988A5F}" type="pres">
      <dgm:prSet presAssocID="{67CB00E5-DD9F-49B2-9709-3675F09C27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B8FFE8-FCA3-4149-B12C-3F51FB5BF3C5}" type="pres">
      <dgm:prSet presAssocID="{8BCA8F7F-7A7D-4734-992B-A2B95453A1AE}" presName="spacer" presStyleCnt="0"/>
      <dgm:spPr/>
    </dgm:pt>
    <dgm:pt modelId="{B2ADB27A-F877-4AC0-B86A-6AB68911DB9E}" type="pres">
      <dgm:prSet presAssocID="{C34BA24E-5919-4DAE-BBAE-6BBB56919F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99967F-44EC-436F-9287-65CAD972EEE1}" type="pres">
      <dgm:prSet presAssocID="{244C251F-D37F-4E7B-ACA8-EE252A352609}" presName="spacer" presStyleCnt="0"/>
      <dgm:spPr/>
    </dgm:pt>
    <dgm:pt modelId="{677EFB64-0F5C-4899-A52B-09D538E4BF15}" type="pres">
      <dgm:prSet presAssocID="{903833B4-03EB-495D-A35C-02EAA4FAB3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A8D312-0FD4-4134-81C3-65182A23CA23}" type="presOf" srcId="{67CB00E5-DD9F-49B2-9709-3675F09C2766}" destId="{C0D0EF34-D6B0-4DAD-A143-219E24988A5F}" srcOrd="0" destOrd="0" presId="urn:microsoft.com/office/officeart/2005/8/layout/vList2"/>
    <dgm:cxn modelId="{D5736722-06A2-4D4E-B5EE-385D3873575A}" type="presOf" srcId="{AB9AD867-C429-48D3-AA4C-E91018790D7D}" destId="{ED4204F4-F8AA-49ED-9A6A-30D9C679BBFE}" srcOrd="0" destOrd="0" presId="urn:microsoft.com/office/officeart/2005/8/layout/vList2"/>
    <dgm:cxn modelId="{E6AE3784-307F-4DAC-8466-46CC056DD756}" type="presOf" srcId="{C34BA24E-5919-4DAE-BBAE-6BBB56919F39}" destId="{B2ADB27A-F877-4AC0-B86A-6AB68911DB9E}" srcOrd="0" destOrd="0" presId="urn:microsoft.com/office/officeart/2005/8/layout/vList2"/>
    <dgm:cxn modelId="{71275796-A3FB-4A7B-ABBD-FB54CAF2E0BF}" srcId="{9BFAEA6B-3494-42F0-B029-8EFFB22ED035}" destId="{67CB00E5-DD9F-49B2-9709-3675F09C2766}" srcOrd="1" destOrd="0" parTransId="{B3CAEDED-BEAA-424F-9133-FC3F543E03A5}" sibTransId="{8BCA8F7F-7A7D-4734-992B-A2B95453A1AE}"/>
    <dgm:cxn modelId="{BCE6ACAB-937C-4B53-8A4E-3CB7B4068018}" srcId="{9BFAEA6B-3494-42F0-B029-8EFFB22ED035}" destId="{C34BA24E-5919-4DAE-BBAE-6BBB56919F39}" srcOrd="2" destOrd="0" parTransId="{A8DD7655-D4FA-4B96-81DD-542B3609813F}" sibTransId="{244C251F-D37F-4E7B-ACA8-EE252A352609}"/>
    <dgm:cxn modelId="{533E70CE-9F55-41F4-B1DB-72433D79F8F5}" srcId="{9BFAEA6B-3494-42F0-B029-8EFFB22ED035}" destId="{903833B4-03EB-495D-A35C-02EAA4FAB313}" srcOrd="3" destOrd="0" parTransId="{DDA320D7-689A-4893-B239-A4A09E071B55}" sibTransId="{78B51192-D524-4DBE-A009-7C37D353F603}"/>
    <dgm:cxn modelId="{AC8C47DA-E604-4298-B1BE-FC5C3FDFE5BB}" srcId="{9BFAEA6B-3494-42F0-B029-8EFFB22ED035}" destId="{AB9AD867-C429-48D3-AA4C-E91018790D7D}" srcOrd="0" destOrd="0" parTransId="{AD2FF45F-1749-44C6-8581-3391393E7643}" sibTransId="{EC664C7B-C005-4991-A5BC-A817B5210187}"/>
    <dgm:cxn modelId="{F9CDD1DF-C9C5-4713-80DF-A0D8D65BA1A8}" type="presOf" srcId="{9BFAEA6B-3494-42F0-B029-8EFFB22ED035}" destId="{F3CF20D0-1AB9-4511-ADEB-4B500EE3FBCA}" srcOrd="0" destOrd="0" presId="urn:microsoft.com/office/officeart/2005/8/layout/vList2"/>
    <dgm:cxn modelId="{C670BAE8-8360-4C68-BAE2-6FA8BF170041}" type="presOf" srcId="{903833B4-03EB-495D-A35C-02EAA4FAB313}" destId="{677EFB64-0F5C-4899-A52B-09D538E4BF15}" srcOrd="0" destOrd="0" presId="urn:microsoft.com/office/officeart/2005/8/layout/vList2"/>
    <dgm:cxn modelId="{80B164D1-BFEB-49BF-ACA4-9BAE43552C2F}" type="presParOf" srcId="{F3CF20D0-1AB9-4511-ADEB-4B500EE3FBCA}" destId="{ED4204F4-F8AA-49ED-9A6A-30D9C679BBFE}" srcOrd="0" destOrd="0" presId="urn:microsoft.com/office/officeart/2005/8/layout/vList2"/>
    <dgm:cxn modelId="{58C436E3-D8A6-41F8-AFCC-6E282E6CD1B2}" type="presParOf" srcId="{F3CF20D0-1AB9-4511-ADEB-4B500EE3FBCA}" destId="{3CD2BE70-D3F8-45F8-808D-345712D25169}" srcOrd="1" destOrd="0" presId="urn:microsoft.com/office/officeart/2005/8/layout/vList2"/>
    <dgm:cxn modelId="{617462FD-6296-49E1-B17E-F4CF361DEB2F}" type="presParOf" srcId="{F3CF20D0-1AB9-4511-ADEB-4B500EE3FBCA}" destId="{C0D0EF34-D6B0-4DAD-A143-219E24988A5F}" srcOrd="2" destOrd="0" presId="urn:microsoft.com/office/officeart/2005/8/layout/vList2"/>
    <dgm:cxn modelId="{90399043-AA0B-4A03-8604-68FC47EFB033}" type="presParOf" srcId="{F3CF20D0-1AB9-4511-ADEB-4B500EE3FBCA}" destId="{4BB8FFE8-FCA3-4149-B12C-3F51FB5BF3C5}" srcOrd="3" destOrd="0" presId="urn:microsoft.com/office/officeart/2005/8/layout/vList2"/>
    <dgm:cxn modelId="{785F3EAB-D82D-45C9-9B08-C5E5496E9FB1}" type="presParOf" srcId="{F3CF20D0-1AB9-4511-ADEB-4B500EE3FBCA}" destId="{B2ADB27A-F877-4AC0-B86A-6AB68911DB9E}" srcOrd="4" destOrd="0" presId="urn:microsoft.com/office/officeart/2005/8/layout/vList2"/>
    <dgm:cxn modelId="{1E29BE2E-2BE8-438D-B97D-9146D3AFCA61}" type="presParOf" srcId="{F3CF20D0-1AB9-4511-ADEB-4B500EE3FBCA}" destId="{F699967F-44EC-436F-9287-65CAD972EEE1}" srcOrd="5" destOrd="0" presId="urn:microsoft.com/office/officeart/2005/8/layout/vList2"/>
    <dgm:cxn modelId="{0D534D42-E0F1-46AB-98F7-0491D1987655}" type="presParOf" srcId="{F3CF20D0-1AB9-4511-ADEB-4B500EE3FBCA}" destId="{677EFB64-0F5C-4899-A52B-09D538E4BF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8AD49-1B39-4283-A847-7FF23E028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29B9DC-A291-4D97-9A3E-4D95AAFD2C0D}">
      <dgm:prSet/>
      <dgm:spPr/>
      <dgm:t>
        <a:bodyPr/>
        <a:lstStyle/>
        <a:p>
          <a:r>
            <a:rPr lang="en-US">
              <a:latin typeface="Aptos (Corp)"/>
            </a:rPr>
            <a:t>Rolul tehnologiei</a:t>
          </a:r>
        </a:p>
      </dgm:t>
    </dgm:pt>
    <dgm:pt modelId="{BC582F50-FA5D-41F2-B595-585017F83E0A}" type="parTrans" cxnId="{8A54FC05-6F56-4CCA-9AB3-8BCCF584EF0B}">
      <dgm:prSet/>
      <dgm:spPr/>
      <dgm:t>
        <a:bodyPr/>
        <a:lstStyle/>
        <a:p>
          <a:endParaRPr lang="en-US"/>
        </a:p>
      </dgm:t>
    </dgm:pt>
    <dgm:pt modelId="{F358BB95-56D4-4A75-B783-24CBBB094255}" type="sibTrans" cxnId="{8A54FC05-6F56-4CCA-9AB3-8BCCF584EF0B}">
      <dgm:prSet/>
      <dgm:spPr/>
      <dgm:t>
        <a:bodyPr/>
        <a:lstStyle/>
        <a:p>
          <a:endParaRPr lang="en-US"/>
        </a:p>
      </dgm:t>
    </dgm:pt>
    <dgm:pt modelId="{400EEE07-D7D9-4F02-9587-35D88B5F3905}">
      <dgm:prSet/>
      <dgm:spPr/>
      <dgm:t>
        <a:bodyPr/>
        <a:lstStyle/>
        <a:p>
          <a:r>
            <a:rPr lang="en-US">
              <a:latin typeface="Aptos (Corp)"/>
            </a:rPr>
            <a:t>Importanta smartphone-urilor</a:t>
          </a:r>
        </a:p>
      </dgm:t>
    </dgm:pt>
    <dgm:pt modelId="{5CD92CD4-7179-4719-9762-535DA5072044}" type="parTrans" cxnId="{DBC5B62D-09BF-4196-BCB8-90995201B4FD}">
      <dgm:prSet/>
      <dgm:spPr/>
      <dgm:t>
        <a:bodyPr/>
        <a:lstStyle/>
        <a:p>
          <a:endParaRPr lang="en-US"/>
        </a:p>
      </dgm:t>
    </dgm:pt>
    <dgm:pt modelId="{1CD11233-68AA-45F4-B4C6-EF69FCE50662}" type="sibTrans" cxnId="{DBC5B62D-09BF-4196-BCB8-90995201B4FD}">
      <dgm:prSet/>
      <dgm:spPr/>
      <dgm:t>
        <a:bodyPr/>
        <a:lstStyle/>
        <a:p>
          <a:endParaRPr lang="en-US"/>
        </a:p>
      </dgm:t>
    </dgm:pt>
    <dgm:pt modelId="{3BC41C50-3AD7-4D02-971B-DDD5950A285E}">
      <dgm:prSet/>
      <dgm:spPr/>
      <dgm:t>
        <a:bodyPr/>
        <a:lstStyle/>
        <a:p>
          <a:r>
            <a:rPr lang="en-US">
              <a:latin typeface="Aptos (Corp)"/>
            </a:rPr>
            <a:t>Gestiunea timpului</a:t>
          </a:r>
        </a:p>
      </dgm:t>
    </dgm:pt>
    <dgm:pt modelId="{25CEB2A8-9B49-4241-8024-6C2FA4D74FD7}" type="parTrans" cxnId="{F63F1E9E-6A90-4F6A-A626-54310185AF85}">
      <dgm:prSet/>
      <dgm:spPr/>
      <dgm:t>
        <a:bodyPr/>
        <a:lstStyle/>
        <a:p>
          <a:endParaRPr lang="en-US"/>
        </a:p>
      </dgm:t>
    </dgm:pt>
    <dgm:pt modelId="{CD874508-2782-4465-AE92-7A662918E8F6}" type="sibTrans" cxnId="{F63F1E9E-6A90-4F6A-A626-54310185AF85}">
      <dgm:prSet/>
      <dgm:spPr/>
      <dgm:t>
        <a:bodyPr/>
        <a:lstStyle/>
        <a:p>
          <a:endParaRPr lang="en-US"/>
        </a:p>
      </dgm:t>
    </dgm:pt>
    <dgm:pt modelId="{20324FD9-A965-40A9-A5D0-6EBAF50BC9A8}" type="pres">
      <dgm:prSet presAssocID="{7038AD49-1B39-4283-A847-7FF23E0285B4}" presName="linear" presStyleCnt="0">
        <dgm:presLayoutVars>
          <dgm:animLvl val="lvl"/>
          <dgm:resizeHandles val="exact"/>
        </dgm:presLayoutVars>
      </dgm:prSet>
      <dgm:spPr/>
    </dgm:pt>
    <dgm:pt modelId="{C916FF53-E2ED-4A2A-ADC8-B4F7D6248F55}" type="pres">
      <dgm:prSet presAssocID="{3429B9DC-A291-4D97-9A3E-4D95AAFD2C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2F2B1E-A243-439A-BAC3-C7CD9E6A57C0}" type="pres">
      <dgm:prSet presAssocID="{F358BB95-56D4-4A75-B783-24CBBB094255}" presName="spacer" presStyleCnt="0"/>
      <dgm:spPr/>
    </dgm:pt>
    <dgm:pt modelId="{7B1EEFB0-CC65-47BE-9940-EC5D497A5CAB}" type="pres">
      <dgm:prSet presAssocID="{400EEE07-D7D9-4F02-9587-35D88B5F39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99FB87-686A-4297-A279-5A4632E0726D}" type="pres">
      <dgm:prSet presAssocID="{1CD11233-68AA-45F4-B4C6-EF69FCE50662}" presName="spacer" presStyleCnt="0"/>
      <dgm:spPr/>
    </dgm:pt>
    <dgm:pt modelId="{FBD8FFF2-86AC-4BE8-8B63-43E6F5CB58CC}" type="pres">
      <dgm:prSet presAssocID="{3BC41C50-3AD7-4D02-971B-DDD5950A28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54FC05-6F56-4CCA-9AB3-8BCCF584EF0B}" srcId="{7038AD49-1B39-4283-A847-7FF23E0285B4}" destId="{3429B9DC-A291-4D97-9A3E-4D95AAFD2C0D}" srcOrd="0" destOrd="0" parTransId="{BC582F50-FA5D-41F2-B595-585017F83E0A}" sibTransId="{F358BB95-56D4-4A75-B783-24CBBB094255}"/>
    <dgm:cxn modelId="{DBC5B62D-09BF-4196-BCB8-90995201B4FD}" srcId="{7038AD49-1B39-4283-A847-7FF23E0285B4}" destId="{400EEE07-D7D9-4F02-9587-35D88B5F3905}" srcOrd="1" destOrd="0" parTransId="{5CD92CD4-7179-4719-9762-535DA5072044}" sibTransId="{1CD11233-68AA-45F4-B4C6-EF69FCE50662}"/>
    <dgm:cxn modelId="{B6DD3246-A0AB-4CA6-A4D9-437060FB1389}" type="presOf" srcId="{3BC41C50-3AD7-4D02-971B-DDD5950A285E}" destId="{FBD8FFF2-86AC-4BE8-8B63-43E6F5CB58CC}" srcOrd="0" destOrd="0" presId="urn:microsoft.com/office/officeart/2005/8/layout/vList2"/>
    <dgm:cxn modelId="{F63F1E9E-6A90-4F6A-A626-54310185AF85}" srcId="{7038AD49-1B39-4283-A847-7FF23E0285B4}" destId="{3BC41C50-3AD7-4D02-971B-DDD5950A285E}" srcOrd="2" destOrd="0" parTransId="{25CEB2A8-9B49-4241-8024-6C2FA4D74FD7}" sibTransId="{CD874508-2782-4465-AE92-7A662918E8F6}"/>
    <dgm:cxn modelId="{E34A23A8-1D50-4B48-895E-A33CD50BE3E1}" type="presOf" srcId="{7038AD49-1B39-4283-A847-7FF23E0285B4}" destId="{20324FD9-A965-40A9-A5D0-6EBAF50BC9A8}" srcOrd="0" destOrd="0" presId="urn:microsoft.com/office/officeart/2005/8/layout/vList2"/>
    <dgm:cxn modelId="{9D28B2AF-0049-4A8A-82E9-3EB6510FB91A}" type="presOf" srcId="{3429B9DC-A291-4D97-9A3E-4D95AAFD2C0D}" destId="{C916FF53-E2ED-4A2A-ADC8-B4F7D6248F55}" srcOrd="0" destOrd="0" presId="urn:microsoft.com/office/officeart/2005/8/layout/vList2"/>
    <dgm:cxn modelId="{7D8FB2E1-3B70-4712-8A67-F753756B6F55}" type="presOf" srcId="{400EEE07-D7D9-4F02-9587-35D88B5F3905}" destId="{7B1EEFB0-CC65-47BE-9940-EC5D497A5CAB}" srcOrd="0" destOrd="0" presId="urn:microsoft.com/office/officeart/2005/8/layout/vList2"/>
    <dgm:cxn modelId="{084939BE-9889-46EE-B1A3-73C061710C29}" type="presParOf" srcId="{20324FD9-A965-40A9-A5D0-6EBAF50BC9A8}" destId="{C916FF53-E2ED-4A2A-ADC8-B4F7D6248F55}" srcOrd="0" destOrd="0" presId="urn:microsoft.com/office/officeart/2005/8/layout/vList2"/>
    <dgm:cxn modelId="{3E0BD828-F157-4776-94BC-E37B8F562794}" type="presParOf" srcId="{20324FD9-A965-40A9-A5D0-6EBAF50BC9A8}" destId="{282F2B1E-A243-439A-BAC3-C7CD9E6A57C0}" srcOrd="1" destOrd="0" presId="urn:microsoft.com/office/officeart/2005/8/layout/vList2"/>
    <dgm:cxn modelId="{A85D4F12-A2D1-4B7C-894E-0665B39EB8B6}" type="presParOf" srcId="{20324FD9-A965-40A9-A5D0-6EBAF50BC9A8}" destId="{7B1EEFB0-CC65-47BE-9940-EC5D497A5CAB}" srcOrd="2" destOrd="0" presId="urn:microsoft.com/office/officeart/2005/8/layout/vList2"/>
    <dgm:cxn modelId="{2A17E998-C4C3-4B0D-9019-678BAE8E6859}" type="presParOf" srcId="{20324FD9-A965-40A9-A5D0-6EBAF50BC9A8}" destId="{9499FB87-686A-4297-A279-5A4632E0726D}" srcOrd="3" destOrd="0" presId="urn:microsoft.com/office/officeart/2005/8/layout/vList2"/>
    <dgm:cxn modelId="{20CF2561-C8BC-483C-94D8-BCCAC03F0067}" type="presParOf" srcId="{20324FD9-A965-40A9-A5D0-6EBAF50BC9A8}" destId="{FBD8FFF2-86AC-4BE8-8B63-43E6F5CB58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1B355-F21C-480A-85AB-10F957D7E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1A4FA-0571-4F06-B981-F1BF7B98E6AF}">
      <dgm:prSet/>
      <dgm:spPr/>
      <dgm:t>
        <a:bodyPr/>
        <a:lstStyle/>
        <a:p>
          <a:r>
            <a:rPr lang="en-US">
              <a:latin typeface="Aptos (Corp)"/>
            </a:rPr>
            <a:t>“Task Planner” – aplicatie Android pentru gestiunea timpului</a:t>
          </a:r>
        </a:p>
      </dgm:t>
    </dgm:pt>
    <dgm:pt modelId="{27FEE384-8755-480C-8B1C-AA520942EFFC}" type="parTrans" cxnId="{1DCD38CA-9DEE-4A4C-95DD-01653402AF50}">
      <dgm:prSet/>
      <dgm:spPr/>
      <dgm:t>
        <a:bodyPr/>
        <a:lstStyle/>
        <a:p>
          <a:endParaRPr lang="en-US"/>
        </a:p>
      </dgm:t>
    </dgm:pt>
    <dgm:pt modelId="{93F90460-4756-4C49-8EB3-A52B7562CF5F}" type="sibTrans" cxnId="{1DCD38CA-9DEE-4A4C-95DD-01653402AF50}">
      <dgm:prSet/>
      <dgm:spPr/>
      <dgm:t>
        <a:bodyPr/>
        <a:lstStyle/>
        <a:p>
          <a:endParaRPr lang="en-US"/>
        </a:p>
      </dgm:t>
    </dgm:pt>
    <dgm:pt modelId="{AF1BC2D5-84B8-4AB4-A980-080BA8B9430B}">
      <dgm:prSet/>
      <dgm:spPr/>
      <dgm:t>
        <a:bodyPr/>
        <a:lstStyle/>
        <a:p>
          <a:r>
            <a:rPr lang="en-US">
              <a:latin typeface="Aptos (Corp)"/>
            </a:rPr>
            <a:t>Interfata grafica simpla si intuitiva</a:t>
          </a:r>
        </a:p>
      </dgm:t>
    </dgm:pt>
    <dgm:pt modelId="{905F5651-8657-4334-9912-61BE44D2BCB0}" type="parTrans" cxnId="{3EE5C3FB-D1CE-4C25-A1A5-952E2F3AB4E0}">
      <dgm:prSet/>
      <dgm:spPr/>
      <dgm:t>
        <a:bodyPr/>
        <a:lstStyle/>
        <a:p>
          <a:endParaRPr lang="en-US"/>
        </a:p>
      </dgm:t>
    </dgm:pt>
    <dgm:pt modelId="{514DA7F8-7331-4A4D-9A03-8A24DA1953E5}" type="sibTrans" cxnId="{3EE5C3FB-D1CE-4C25-A1A5-952E2F3AB4E0}">
      <dgm:prSet/>
      <dgm:spPr/>
      <dgm:t>
        <a:bodyPr/>
        <a:lstStyle/>
        <a:p>
          <a:endParaRPr lang="en-US"/>
        </a:p>
      </dgm:t>
    </dgm:pt>
    <dgm:pt modelId="{52934C91-25BB-4D86-93F7-FC69E9090E08}">
      <dgm:prSet/>
      <dgm:spPr/>
      <dgm:t>
        <a:bodyPr/>
        <a:lstStyle/>
        <a:p>
          <a:r>
            <a:rPr lang="en-US">
              <a:latin typeface="Aptos (Corp)"/>
            </a:rPr>
            <a:t>Comunicarea cu alte ecosisteme</a:t>
          </a:r>
        </a:p>
      </dgm:t>
    </dgm:pt>
    <dgm:pt modelId="{1179F4EA-F139-41D0-895F-DFB3A607B86D}" type="parTrans" cxnId="{2DD44B43-8E79-45D9-9B31-BC0886F2ED64}">
      <dgm:prSet/>
      <dgm:spPr/>
      <dgm:t>
        <a:bodyPr/>
        <a:lstStyle/>
        <a:p>
          <a:endParaRPr lang="en-US"/>
        </a:p>
      </dgm:t>
    </dgm:pt>
    <dgm:pt modelId="{296EE7D2-97AE-4912-A5DB-91EDC58298D8}" type="sibTrans" cxnId="{2DD44B43-8E79-45D9-9B31-BC0886F2ED64}">
      <dgm:prSet/>
      <dgm:spPr/>
      <dgm:t>
        <a:bodyPr/>
        <a:lstStyle/>
        <a:p>
          <a:endParaRPr lang="en-US"/>
        </a:p>
      </dgm:t>
    </dgm:pt>
    <dgm:pt modelId="{5459B495-B824-4209-957D-9EEDA6813BAB}">
      <dgm:prSet/>
      <dgm:spPr/>
      <dgm:t>
        <a:bodyPr/>
        <a:lstStyle/>
        <a:p>
          <a:r>
            <a:rPr lang="en-US">
              <a:latin typeface="Aptos (Corp)"/>
            </a:rPr>
            <a:t>Gestiunea diferitelor tipuri de afaceri</a:t>
          </a:r>
        </a:p>
      </dgm:t>
    </dgm:pt>
    <dgm:pt modelId="{612AF976-356D-4590-A383-27AAAC73B898}" type="parTrans" cxnId="{8B43B65F-EBCF-4310-A15D-940D334DA30D}">
      <dgm:prSet/>
      <dgm:spPr/>
      <dgm:t>
        <a:bodyPr/>
        <a:lstStyle/>
        <a:p>
          <a:endParaRPr lang="en-US"/>
        </a:p>
      </dgm:t>
    </dgm:pt>
    <dgm:pt modelId="{B64EB65F-6BC6-4457-A5A3-D29C831D4584}" type="sibTrans" cxnId="{8B43B65F-EBCF-4310-A15D-940D334DA30D}">
      <dgm:prSet/>
      <dgm:spPr/>
      <dgm:t>
        <a:bodyPr/>
        <a:lstStyle/>
        <a:p>
          <a:endParaRPr lang="en-US"/>
        </a:p>
      </dgm:t>
    </dgm:pt>
    <dgm:pt modelId="{1881289E-2B59-4FA7-970E-2B54A9203C3B}" type="pres">
      <dgm:prSet presAssocID="{F3D1B355-F21C-480A-85AB-10F957D7E990}" presName="linear" presStyleCnt="0">
        <dgm:presLayoutVars>
          <dgm:animLvl val="lvl"/>
          <dgm:resizeHandles val="exact"/>
        </dgm:presLayoutVars>
      </dgm:prSet>
      <dgm:spPr/>
    </dgm:pt>
    <dgm:pt modelId="{37F016AF-4338-499E-A5CD-F2F2F7985963}" type="pres">
      <dgm:prSet presAssocID="{7761A4FA-0571-4F06-B981-F1BF7B98E6AF}" presName="parentText" presStyleLbl="node1" presStyleIdx="0" presStyleCnt="4" custLinFactY="-3329" custLinFactNeighborY="-100000">
        <dgm:presLayoutVars>
          <dgm:chMax val="0"/>
          <dgm:bulletEnabled val="1"/>
        </dgm:presLayoutVars>
      </dgm:prSet>
      <dgm:spPr/>
    </dgm:pt>
    <dgm:pt modelId="{E4CDE2B3-2983-42FA-ABCE-6A22C36737AB}" type="pres">
      <dgm:prSet presAssocID="{93F90460-4756-4C49-8EB3-A52B7562CF5F}" presName="spacer" presStyleCnt="0"/>
      <dgm:spPr/>
    </dgm:pt>
    <dgm:pt modelId="{D34682E8-4B0A-4401-850D-CE8704C11B6B}" type="pres">
      <dgm:prSet presAssocID="{AF1BC2D5-84B8-4AB4-A980-080BA8B943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8A9183-1418-45A8-82E3-1BBA565030D2}" type="pres">
      <dgm:prSet presAssocID="{514DA7F8-7331-4A4D-9A03-8A24DA1953E5}" presName="spacer" presStyleCnt="0"/>
      <dgm:spPr/>
    </dgm:pt>
    <dgm:pt modelId="{E00493E7-B5AD-4132-A1FE-767BD6762CA7}" type="pres">
      <dgm:prSet presAssocID="{52934C91-25BB-4D86-93F7-FC69E9090E08}" presName="parentText" presStyleLbl="node1" presStyleIdx="2" presStyleCnt="4" custLinFactY="111094" custLinFactNeighborY="200000">
        <dgm:presLayoutVars>
          <dgm:chMax val="0"/>
          <dgm:bulletEnabled val="1"/>
        </dgm:presLayoutVars>
      </dgm:prSet>
      <dgm:spPr/>
    </dgm:pt>
    <dgm:pt modelId="{0FD299A5-D648-4995-9E0E-885765B59768}" type="pres">
      <dgm:prSet presAssocID="{296EE7D2-97AE-4912-A5DB-91EDC58298D8}" presName="spacer" presStyleCnt="0"/>
      <dgm:spPr/>
    </dgm:pt>
    <dgm:pt modelId="{1F4625EE-A991-4206-9A89-57A26B1FCD35}" type="pres">
      <dgm:prSet presAssocID="{5459B495-B824-4209-957D-9EEDA6813BAB}" presName="parentText" presStyleLbl="node1" presStyleIdx="3" presStyleCnt="4" custLinFactY="-85465" custLinFactNeighborY="-100000">
        <dgm:presLayoutVars>
          <dgm:chMax val="0"/>
          <dgm:bulletEnabled val="1"/>
        </dgm:presLayoutVars>
      </dgm:prSet>
      <dgm:spPr/>
    </dgm:pt>
  </dgm:ptLst>
  <dgm:cxnLst>
    <dgm:cxn modelId="{5FF56506-B5B6-4A85-A452-18D87F75C34E}" type="presOf" srcId="{F3D1B355-F21C-480A-85AB-10F957D7E990}" destId="{1881289E-2B59-4FA7-970E-2B54A9203C3B}" srcOrd="0" destOrd="0" presId="urn:microsoft.com/office/officeart/2005/8/layout/vList2"/>
    <dgm:cxn modelId="{0AA16A26-0C80-42D1-8523-1B6838A0E9CC}" type="presOf" srcId="{7761A4FA-0571-4F06-B981-F1BF7B98E6AF}" destId="{37F016AF-4338-499E-A5CD-F2F2F7985963}" srcOrd="0" destOrd="0" presId="urn:microsoft.com/office/officeart/2005/8/layout/vList2"/>
    <dgm:cxn modelId="{8B43B65F-EBCF-4310-A15D-940D334DA30D}" srcId="{F3D1B355-F21C-480A-85AB-10F957D7E990}" destId="{5459B495-B824-4209-957D-9EEDA6813BAB}" srcOrd="3" destOrd="0" parTransId="{612AF976-356D-4590-A383-27AAAC73B898}" sibTransId="{B64EB65F-6BC6-4457-A5A3-D29C831D4584}"/>
    <dgm:cxn modelId="{2DD44B43-8E79-45D9-9B31-BC0886F2ED64}" srcId="{F3D1B355-F21C-480A-85AB-10F957D7E990}" destId="{52934C91-25BB-4D86-93F7-FC69E9090E08}" srcOrd="2" destOrd="0" parTransId="{1179F4EA-F139-41D0-895F-DFB3A607B86D}" sibTransId="{296EE7D2-97AE-4912-A5DB-91EDC58298D8}"/>
    <dgm:cxn modelId="{CA8E8563-A115-4D4B-B703-DB2AE354D79C}" type="presOf" srcId="{5459B495-B824-4209-957D-9EEDA6813BAB}" destId="{1F4625EE-A991-4206-9A89-57A26B1FCD35}" srcOrd="0" destOrd="0" presId="urn:microsoft.com/office/officeart/2005/8/layout/vList2"/>
    <dgm:cxn modelId="{0E30FF84-1EF0-4981-9FF7-75E2045098CD}" type="presOf" srcId="{52934C91-25BB-4D86-93F7-FC69E9090E08}" destId="{E00493E7-B5AD-4132-A1FE-767BD6762CA7}" srcOrd="0" destOrd="0" presId="urn:microsoft.com/office/officeart/2005/8/layout/vList2"/>
    <dgm:cxn modelId="{37B3908D-D1D1-4A2E-B08A-08CDDAC16FB4}" type="presOf" srcId="{AF1BC2D5-84B8-4AB4-A980-080BA8B9430B}" destId="{D34682E8-4B0A-4401-850D-CE8704C11B6B}" srcOrd="0" destOrd="0" presId="urn:microsoft.com/office/officeart/2005/8/layout/vList2"/>
    <dgm:cxn modelId="{1DCD38CA-9DEE-4A4C-95DD-01653402AF50}" srcId="{F3D1B355-F21C-480A-85AB-10F957D7E990}" destId="{7761A4FA-0571-4F06-B981-F1BF7B98E6AF}" srcOrd="0" destOrd="0" parTransId="{27FEE384-8755-480C-8B1C-AA520942EFFC}" sibTransId="{93F90460-4756-4C49-8EB3-A52B7562CF5F}"/>
    <dgm:cxn modelId="{3EE5C3FB-D1CE-4C25-A1A5-952E2F3AB4E0}" srcId="{F3D1B355-F21C-480A-85AB-10F957D7E990}" destId="{AF1BC2D5-84B8-4AB4-A980-080BA8B9430B}" srcOrd="1" destOrd="0" parTransId="{905F5651-8657-4334-9912-61BE44D2BCB0}" sibTransId="{514DA7F8-7331-4A4D-9A03-8A24DA1953E5}"/>
    <dgm:cxn modelId="{1DB5A474-24B9-45A9-8385-96B5C3B785CB}" type="presParOf" srcId="{1881289E-2B59-4FA7-970E-2B54A9203C3B}" destId="{37F016AF-4338-499E-A5CD-F2F2F7985963}" srcOrd="0" destOrd="0" presId="urn:microsoft.com/office/officeart/2005/8/layout/vList2"/>
    <dgm:cxn modelId="{7505923A-8975-4E73-B38D-9E54100AA23A}" type="presParOf" srcId="{1881289E-2B59-4FA7-970E-2B54A9203C3B}" destId="{E4CDE2B3-2983-42FA-ABCE-6A22C36737AB}" srcOrd="1" destOrd="0" presId="urn:microsoft.com/office/officeart/2005/8/layout/vList2"/>
    <dgm:cxn modelId="{B27868C5-9B4D-4EF0-886C-E269282C916A}" type="presParOf" srcId="{1881289E-2B59-4FA7-970E-2B54A9203C3B}" destId="{D34682E8-4B0A-4401-850D-CE8704C11B6B}" srcOrd="2" destOrd="0" presId="urn:microsoft.com/office/officeart/2005/8/layout/vList2"/>
    <dgm:cxn modelId="{E896B005-3E6D-482F-BD20-E881D56A2280}" type="presParOf" srcId="{1881289E-2B59-4FA7-970E-2B54A9203C3B}" destId="{CD8A9183-1418-45A8-82E3-1BBA565030D2}" srcOrd="3" destOrd="0" presId="urn:microsoft.com/office/officeart/2005/8/layout/vList2"/>
    <dgm:cxn modelId="{6C69D093-E15A-4166-8819-F5C7A96C50AA}" type="presParOf" srcId="{1881289E-2B59-4FA7-970E-2B54A9203C3B}" destId="{E00493E7-B5AD-4132-A1FE-767BD6762CA7}" srcOrd="4" destOrd="0" presId="urn:microsoft.com/office/officeart/2005/8/layout/vList2"/>
    <dgm:cxn modelId="{A3C4C715-C0D8-4361-9B82-3D7A0DC5ED79}" type="presParOf" srcId="{1881289E-2B59-4FA7-970E-2B54A9203C3B}" destId="{0FD299A5-D648-4995-9E0E-885765B59768}" srcOrd="5" destOrd="0" presId="urn:microsoft.com/office/officeart/2005/8/layout/vList2"/>
    <dgm:cxn modelId="{5FCBED3C-C2E1-42A2-AD72-342826F9632B}" type="presParOf" srcId="{1881289E-2B59-4FA7-970E-2B54A9203C3B}" destId="{1F4625EE-A991-4206-9A89-57A26B1FCD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1286D2-DD3E-4256-B89C-AE47811476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72C99-B2AC-4789-9216-DA702F1016BD}">
      <dgm:prSet/>
      <dgm:spPr/>
      <dgm:t>
        <a:bodyPr/>
        <a:lstStyle/>
        <a:p>
          <a:r>
            <a:rPr lang="en-US">
              <a:latin typeface="Aptos (Corp)"/>
            </a:rPr>
            <a:t>Gestiunea agendei profesionale</a:t>
          </a:r>
        </a:p>
      </dgm:t>
    </dgm:pt>
    <dgm:pt modelId="{A6A01580-00F2-439F-9F9D-4B5BFA752412}" type="parTrans" cxnId="{90C0D3C7-1846-41D6-9619-B9C0E1A95688}">
      <dgm:prSet/>
      <dgm:spPr/>
      <dgm:t>
        <a:bodyPr/>
        <a:lstStyle/>
        <a:p>
          <a:endParaRPr lang="en-US"/>
        </a:p>
      </dgm:t>
    </dgm:pt>
    <dgm:pt modelId="{55C6FD0B-FA25-4860-8C2A-1C6A7DE84E56}" type="sibTrans" cxnId="{90C0D3C7-1846-41D6-9619-B9C0E1A95688}">
      <dgm:prSet/>
      <dgm:spPr/>
      <dgm:t>
        <a:bodyPr/>
        <a:lstStyle/>
        <a:p>
          <a:endParaRPr lang="en-US"/>
        </a:p>
      </dgm:t>
    </dgm:pt>
    <dgm:pt modelId="{888D6643-7584-4C31-B228-D73ED46623A0}">
      <dgm:prSet/>
      <dgm:spPr/>
      <dgm:t>
        <a:bodyPr/>
        <a:lstStyle/>
        <a:p>
          <a:r>
            <a:rPr lang="en-US">
              <a:latin typeface="Aptos (Corp)"/>
            </a:rPr>
            <a:t>Interactiunea antreprenor client</a:t>
          </a:r>
        </a:p>
      </dgm:t>
    </dgm:pt>
    <dgm:pt modelId="{F579E759-6623-4197-80C8-068A4E522C65}" type="parTrans" cxnId="{3437D1AD-F5D1-4ADD-B42B-10FBECDF3B01}">
      <dgm:prSet/>
      <dgm:spPr/>
      <dgm:t>
        <a:bodyPr/>
        <a:lstStyle/>
        <a:p>
          <a:endParaRPr lang="en-US"/>
        </a:p>
      </dgm:t>
    </dgm:pt>
    <dgm:pt modelId="{D42B9887-37EE-4013-A013-EAB7EE922B1B}" type="sibTrans" cxnId="{3437D1AD-F5D1-4ADD-B42B-10FBECDF3B01}">
      <dgm:prSet/>
      <dgm:spPr/>
      <dgm:t>
        <a:bodyPr/>
        <a:lstStyle/>
        <a:p>
          <a:endParaRPr lang="en-US"/>
        </a:p>
      </dgm:t>
    </dgm:pt>
    <dgm:pt modelId="{E2321F6D-9E1C-407F-9184-5068D902F111}">
      <dgm:prSet/>
      <dgm:spPr/>
      <dgm:t>
        <a:bodyPr/>
        <a:lstStyle/>
        <a:p>
          <a:r>
            <a:rPr lang="en-US">
              <a:latin typeface="Aptos (Corp)"/>
            </a:rPr>
            <a:t>Comunicarea cu alte platforme</a:t>
          </a:r>
        </a:p>
      </dgm:t>
    </dgm:pt>
    <dgm:pt modelId="{0B041FB1-B48E-4198-8DDA-9002DAE521B5}" type="parTrans" cxnId="{8CC84949-91B3-43E2-8353-577860D8D140}">
      <dgm:prSet/>
      <dgm:spPr/>
      <dgm:t>
        <a:bodyPr/>
        <a:lstStyle/>
        <a:p>
          <a:endParaRPr lang="en-US"/>
        </a:p>
      </dgm:t>
    </dgm:pt>
    <dgm:pt modelId="{7BC0A5F1-A7E5-48BD-90D4-33FF2F9E36B4}" type="sibTrans" cxnId="{8CC84949-91B3-43E2-8353-577860D8D140}">
      <dgm:prSet/>
      <dgm:spPr/>
      <dgm:t>
        <a:bodyPr/>
        <a:lstStyle/>
        <a:p>
          <a:endParaRPr lang="en-US"/>
        </a:p>
      </dgm:t>
    </dgm:pt>
    <dgm:pt modelId="{7B0ED60E-F7D1-463E-9CBA-C5DE65A81F60}" type="pres">
      <dgm:prSet presAssocID="{A91286D2-DD3E-4256-B89C-AE4781147650}" presName="Name0" presStyleCnt="0">
        <dgm:presLayoutVars>
          <dgm:dir/>
          <dgm:animLvl val="lvl"/>
          <dgm:resizeHandles val="exact"/>
        </dgm:presLayoutVars>
      </dgm:prSet>
      <dgm:spPr/>
    </dgm:pt>
    <dgm:pt modelId="{E337652F-71FD-4A30-A927-47B906C49407}" type="pres">
      <dgm:prSet presAssocID="{9A172C99-B2AC-4789-9216-DA702F1016BD}" presName="linNode" presStyleCnt="0"/>
      <dgm:spPr/>
    </dgm:pt>
    <dgm:pt modelId="{768269E3-2BBD-4810-B7D6-85EF68275408}" type="pres">
      <dgm:prSet presAssocID="{9A172C99-B2AC-4789-9216-DA702F1016BD}" presName="parentText" presStyleLbl="node1" presStyleIdx="0" presStyleCnt="3" custScaleX="141550">
        <dgm:presLayoutVars>
          <dgm:chMax val="1"/>
          <dgm:bulletEnabled val="1"/>
        </dgm:presLayoutVars>
      </dgm:prSet>
      <dgm:spPr/>
    </dgm:pt>
    <dgm:pt modelId="{148F8F14-6FE8-4F16-952E-F32E0EECC396}" type="pres">
      <dgm:prSet presAssocID="{55C6FD0B-FA25-4860-8C2A-1C6A7DE84E56}" presName="sp" presStyleCnt="0"/>
      <dgm:spPr/>
    </dgm:pt>
    <dgm:pt modelId="{5A9E5795-9688-42B5-BAA4-A2221286B4DB}" type="pres">
      <dgm:prSet presAssocID="{888D6643-7584-4C31-B228-D73ED46623A0}" presName="linNode" presStyleCnt="0"/>
      <dgm:spPr/>
    </dgm:pt>
    <dgm:pt modelId="{16996326-7A56-4E08-AF47-09B66D0970BC}" type="pres">
      <dgm:prSet presAssocID="{888D6643-7584-4C31-B228-D73ED46623A0}" presName="parentText" presStyleLbl="node1" presStyleIdx="1" presStyleCnt="3" custScaleX="143721">
        <dgm:presLayoutVars>
          <dgm:chMax val="1"/>
          <dgm:bulletEnabled val="1"/>
        </dgm:presLayoutVars>
      </dgm:prSet>
      <dgm:spPr/>
    </dgm:pt>
    <dgm:pt modelId="{28531D6B-CE34-478E-8946-CFB98CBFD039}" type="pres">
      <dgm:prSet presAssocID="{D42B9887-37EE-4013-A013-EAB7EE922B1B}" presName="sp" presStyleCnt="0"/>
      <dgm:spPr/>
    </dgm:pt>
    <dgm:pt modelId="{889F651D-555E-41F3-9C19-AB47D56506D3}" type="pres">
      <dgm:prSet presAssocID="{E2321F6D-9E1C-407F-9184-5068D902F111}" presName="linNode" presStyleCnt="0"/>
      <dgm:spPr/>
    </dgm:pt>
    <dgm:pt modelId="{F4AAFE04-119C-4820-8019-BD10A0996EC4}" type="pres">
      <dgm:prSet presAssocID="{E2321F6D-9E1C-407F-9184-5068D902F111}" presName="parentText" presStyleLbl="node1" presStyleIdx="2" presStyleCnt="3" custScaleX="144743">
        <dgm:presLayoutVars>
          <dgm:chMax val="1"/>
          <dgm:bulletEnabled val="1"/>
        </dgm:presLayoutVars>
      </dgm:prSet>
      <dgm:spPr/>
    </dgm:pt>
  </dgm:ptLst>
  <dgm:cxnLst>
    <dgm:cxn modelId="{41BF5600-427B-45A5-9938-F821BF52450E}" type="presOf" srcId="{9A172C99-B2AC-4789-9216-DA702F1016BD}" destId="{768269E3-2BBD-4810-B7D6-85EF68275408}" srcOrd="0" destOrd="0" presId="urn:microsoft.com/office/officeart/2005/8/layout/vList5"/>
    <dgm:cxn modelId="{90066201-D9F4-4B62-8285-D293344C7E09}" type="presOf" srcId="{A91286D2-DD3E-4256-B89C-AE4781147650}" destId="{7B0ED60E-F7D1-463E-9CBA-C5DE65A81F60}" srcOrd="0" destOrd="0" presId="urn:microsoft.com/office/officeart/2005/8/layout/vList5"/>
    <dgm:cxn modelId="{8CC84949-91B3-43E2-8353-577860D8D140}" srcId="{A91286D2-DD3E-4256-B89C-AE4781147650}" destId="{E2321F6D-9E1C-407F-9184-5068D902F111}" srcOrd="2" destOrd="0" parTransId="{0B041FB1-B48E-4198-8DDA-9002DAE521B5}" sibTransId="{7BC0A5F1-A7E5-48BD-90D4-33FF2F9E36B4}"/>
    <dgm:cxn modelId="{3437D1AD-F5D1-4ADD-B42B-10FBECDF3B01}" srcId="{A91286D2-DD3E-4256-B89C-AE4781147650}" destId="{888D6643-7584-4C31-B228-D73ED46623A0}" srcOrd="1" destOrd="0" parTransId="{F579E759-6623-4197-80C8-068A4E522C65}" sibTransId="{D42B9887-37EE-4013-A013-EAB7EE922B1B}"/>
    <dgm:cxn modelId="{90C0D3C7-1846-41D6-9619-B9C0E1A95688}" srcId="{A91286D2-DD3E-4256-B89C-AE4781147650}" destId="{9A172C99-B2AC-4789-9216-DA702F1016BD}" srcOrd="0" destOrd="0" parTransId="{A6A01580-00F2-439F-9F9D-4B5BFA752412}" sibTransId="{55C6FD0B-FA25-4860-8C2A-1C6A7DE84E56}"/>
    <dgm:cxn modelId="{7CE255CE-900D-44B2-8A69-C0ADC9BEED12}" type="presOf" srcId="{E2321F6D-9E1C-407F-9184-5068D902F111}" destId="{F4AAFE04-119C-4820-8019-BD10A0996EC4}" srcOrd="0" destOrd="0" presId="urn:microsoft.com/office/officeart/2005/8/layout/vList5"/>
    <dgm:cxn modelId="{943293F1-4114-42D9-B70B-4F638A8AC351}" type="presOf" srcId="{888D6643-7584-4C31-B228-D73ED46623A0}" destId="{16996326-7A56-4E08-AF47-09B66D0970BC}" srcOrd="0" destOrd="0" presId="urn:microsoft.com/office/officeart/2005/8/layout/vList5"/>
    <dgm:cxn modelId="{771159B9-C12A-43AB-8385-5312C15D491B}" type="presParOf" srcId="{7B0ED60E-F7D1-463E-9CBA-C5DE65A81F60}" destId="{E337652F-71FD-4A30-A927-47B906C49407}" srcOrd="0" destOrd="0" presId="urn:microsoft.com/office/officeart/2005/8/layout/vList5"/>
    <dgm:cxn modelId="{D51E3622-E568-44DE-BA84-4ADD5A6565B1}" type="presParOf" srcId="{E337652F-71FD-4A30-A927-47B906C49407}" destId="{768269E3-2BBD-4810-B7D6-85EF68275408}" srcOrd="0" destOrd="0" presId="urn:microsoft.com/office/officeart/2005/8/layout/vList5"/>
    <dgm:cxn modelId="{93F0F514-8EC5-4D65-9B50-01815D2A8A8C}" type="presParOf" srcId="{7B0ED60E-F7D1-463E-9CBA-C5DE65A81F60}" destId="{148F8F14-6FE8-4F16-952E-F32E0EECC396}" srcOrd="1" destOrd="0" presId="urn:microsoft.com/office/officeart/2005/8/layout/vList5"/>
    <dgm:cxn modelId="{13AD47A5-A9B4-43EA-8453-8A3D8182847E}" type="presParOf" srcId="{7B0ED60E-F7D1-463E-9CBA-C5DE65A81F60}" destId="{5A9E5795-9688-42B5-BAA4-A2221286B4DB}" srcOrd="2" destOrd="0" presId="urn:microsoft.com/office/officeart/2005/8/layout/vList5"/>
    <dgm:cxn modelId="{43204CD3-B435-471E-A336-FE506D95A590}" type="presParOf" srcId="{5A9E5795-9688-42B5-BAA4-A2221286B4DB}" destId="{16996326-7A56-4E08-AF47-09B66D0970BC}" srcOrd="0" destOrd="0" presId="urn:microsoft.com/office/officeart/2005/8/layout/vList5"/>
    <dgm:cxn modelId="{6A1F8239-FE78-4D5A-921A-026A4565D322}" type="presParOf" srcId="{7B0ED60E-F7D1-463E-9CBA-C5DE65A81F60}" destId="{28531D6B-CE34-478E-8946-CFB98CBFD039}" srcOrd="3" destOrd="0" presId="urn:microsoft.com/office/officeart/2005/8/layout/vList5"/>
    <dgm:cxn modelId="{8EA2E8FD-6710-49F6-B549-C6107539FFFD}" type="presParOf" srcId="{7B0ED60E-F7D1-463E-9CBA-C5DE65A81F60}" destId="{889F651D-555E-41F3-9C19-AB47D56506D3}" srcOrd="4" destOrd="0" presId="urn:microsoft.com/office/officeart/2005/8/layout/vList5"/>
    <dgm:cxn modelId="{D13DAB7E-5131-4A68-B29E-D31154B71D79}" type="presParOf" srcId="{889F651D-555E-41F3-9C19-AB47D56506D3}" destId="{F4AAFE04-119C-4820-8019-BD10A0996EC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AEA6B-3494-42F0-B029-8EFFB22ED0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9AD867-C429-48D3-AA4C-E91018790D7D}">
      <dgm:prSet/>
      <dgm:spPr/>
      <dgm:t>
        <a:bodyPr/>
        <a:lstStyle/>
        <a:p>
          <a:r>
            <a:rPr lang="en-US">
              <a:latin typeface="Aptos (Corp)"/>
            </a:rPr>
            <a:t>Control asupra calendarului</a:t>
          </a:r>
        </a:p>
      </dgm:t>
    </dgm:pt>
    <dgm:pt modelId="{AD2FF45F-1749-44C6-8581-3391393E7643}" type="parTrans" cxnId="{AC8C47DA-E604-4298-B1BE-FC5C3FDFE5BB}">
      <dgm:prSet/>
      <dgm:spPr/>
      <dgm:t>
        <a:bodyPr/>
        <a:lstStyle/>
        <a:p>
          <a:endParaRPr lang="en-US"/>
        </a:p>
      </dgm:t>
    </dgm:pt>
    <dgm:pt modelId="{EC664C7B-C005-4991-A5BC-A817B5210187}" type="sibTrans" cxnId="{AC8C47DA-E604-4298-B1BE-FC5C3FDFE5BB}">
      <dgm:prSet/>
      <dgm:spPr/>
      <dgm:t>
        <a:bodyPr/>
        <a:lstStyle/>
        <a:p>
          <a:endParaRPr lang="en-US"/>
        </a:p>
      </dgm:t>
    </dgm:pt>
    <dgm:pt modelId="{67CB00E5-DD9F-49B2-9709-3675F09C2766}">
      <dgm:prSet/>
      <dgm:spPr/>
      <dgm:t>
        <a:bodyPr/>
        <a:lstStyle/>
        <a:p>
          <a:r>
            <a:rPr lang="en-US">
              <a:latin typeface="Aptos (Corp)"/>
            </a:rPr>
            <a:t>Sistem de plata integrat</a:t>
          </a:r>
        </a:p>
      </dgm:t>
    </dgm:pt>
    <dgm:pt modelId="{B3CAEDED-BEAA-424F-9133-FC3F543E03A5}" type="parTrans" cxnId="{71275796-A3FB-4A7B-ABBD-FB54CAF2E0BF}">
      <dgm:prSet/>
      <dgm:spPr/>
      <dgm:t>
        <a:bodyPr/>
        <a:lstStyle/>
        <a:p>
          <a:endParaRPr lang="en-US"/>
        </a:p>
      </dgm:t>
    </dgm:pt>
    <dgm:pt modelId="{8BCA8F7F-7A7D-4734-992B-A2B95453A1AE}" type="sibTrans" cxnId="{71275796-A3FB-4A7B-ABBD-FB54CAF2E0BF}">
      <dgm:prSet/>
      <dgm:spPr/>
      <dgm:t>
        <a:bodyPr/>
        <a:lstStyle/>
        <a:p>
          <a:endParaRPr lang="en-US"/>
        </a:p>
      </dgm:t>
    </dgm:pt>
    <dgm:pt modelId="{C34BA24E-5919-4DAE-BBAE-6BBB56919F39}">
      <dgm:prSet/>
      <dgm:spPr/>
      <dgm:t>
        <a:bodyPr/>
        <a:lstStyle/>
        <a:p>
          <a:r>
            <a:rPr lang="en-US">
              <a:latin typeface="Aptos (Corp)"/>
            </a:rPr>
            <a:t>Sincronizare cu Google Calendar unidirectionala</a:t>
          </a:r>
        </a:p>
      </dgm:t>
    </dgm:pt>
    <dgm:pt modelId="{A8DD7655-D4FA-4B96-81DD-542B3609813F}" type="parTrans" cxnId="{BCE6ACAB-937C-4B53-8A4E-3CB7B4068018}">
      <dgm:prSet/>
      <dgm:spPr/>
      <dgm:t>
        <a:bodyPr/>
        <a:lstStyle/>
        <a:p>
          <a:endParaRPr lang="en-US"/>
        </a:p>
      </dgm:t>
    </dgm:pt>
    <dgm:pt modelId="{244C251F-D37F-4E7B-ACA8-EE252A352609}" type="sibTrans" cxnId="{BCE6ACAB-937C-4B53-8A4E-3CB7B4068018}">
      <dgm:prSet/>
      <dgm:spPr/>
      <dgm:t>
        <a:bodyPr/>
        <a:lstStyle/>
        <a:p>
          <a:endParaRPr lang="en-US"/>
        </a:p>
      </dgm:t>
    </dgm:pt>
    <dgm:pt modelId="{903833B4-03EB-495D-A35C-02EAA4FAB313}">
      <dgm:prSet/>
      <dgm:spPr/>
      <dgm:t>
        <a:bodyPr/>
        <a:lstStyle/>
        <a:p>
          <a:r>
            <a:rPr lang="en-US">
              <a:latin typeface="Aptos (Corp)"/>
            </a:rPr>
            <a:t>Interfata grafica complexa</a:t>
          </a:r>
        </a:p>
      </dgm:t>
    </dgm:pt>
    <dgm:pt modelId="{DDA320D7-689A-4893-B239-A4A09E071B55}" type="parTrans" cxnId="{533E70CE-9F55-41F4-B1DB-72433D79F8F5}">
      <dgm:prSet/>
      <dgm:spPr/>
      <dgm:t>
        <a:bodyPr/>
        <a:lstStyle/>
        <a:p>
          <a:endParaRPr lang="en-US"/>
        </a:p>
      </dgm:t>
    </dgm:pt>
    <dgm:pt modelId="{78B51192-D524-4DBE-A009-7C37D353F603}" type="sibTrans" cxnId="{533E70CE-9F55-41F4-B1DB-72433D79F8F5}">
      <dgm:prSet/>
      <dgm:spPr/>
      <dgm:t>
        <a:bodyPr/>
        <a:lstStyle/>
        <a:p>
          <a:endParaRPr lang="en-US"/>
        </a:p>
      </dgm:t>
    </dgm:pt>
    <dgm:pt modelId="{F3CF20D0-1AB9-4511-ADEB-4B500EE3FBCA}" type="pres">
      <dgm:prSet presAssocID="{9BFAEA6B-3494-42F0-B029-8EFFB22ED035}" presName="linear" presStyleCnt="0">
        <dgm:presLayoutVars>
          <dgm:animLvl val="lvl"/>
          <dgm:resizeHandles val="exact"/>
        </dgm:presLayoutVars>
      </dgm:prSet>
      <dgm:spPr/>
    </dgm:pt>
    <dgm:pt modelId="{ED4204F4-F8AA-49ED-9A6A-30D9C679BBFE}" type="pres">
      <dgm:prSet presAssocID="{AB9AD867-C429-48D3-AA4C-E91018790D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D2BE70-D3F8-45F8-808D-345712D25169}" type="pres">
      <dgm:prSet presAssocID="{EC664C7B-C005-4991-A5BC-A817B5210187}" presName="spacer" presStyleCnt="0"/>
      <dgm:spPr/>
    </dgm:pt>
    <dgm:pt modelId="{C0D0EF34-D6B0-4DAD-A143-219E24988A5F}" type="pres">
      <dgm:prSet presAssocID="{67CB00E5-DD9F-49B2-9709-3675F09C27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B8FFE8-FCA3-4149-B12C-3F51FB5BF3C5}" type="pres">
      <dgm:prSet presAssocID="{8BCA8F7F-7A7D-4734-992B-A2B95453A1AE}" presName="spacer" presStyleCnt="0"/>
      <dgm:spPr/>
    </dgm:pt>
    <dgm:pt modelId="{B2ADB27A-F877-4AC0-B86A-6AB68911DB9E}" type="pres">
      <dgm:prSet presAssocID="{C34BA24E-5919-4DAE-BBAE-6BBB56919F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99967F-44EC-436F-9287-65CAD972EEE1}" type="pres">
      <dgm:prSet presAssocID="{244C251F-D37F-4E7B-ACA8-EE252A352609}" presName="spacer" presStyleCnt="0"/>
      <dgm:spPr/>
    </dgm:pt>
    <dgm:pt modelId="{677EFB64-0F5C-4899-A52B-09D538E4BF15}" type="pres">
      <dgm:prSet presAssocID="{903833B4-03EB-495D-A35C-02EAA4FAB3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A8D312-0FD4-4134-81C3-65182A23CA23}" type="presOf" srcId="{67CB00E5-DD9F-49B2-9709-3675F09C2766}" destId="{C0D0EF34-D6B0-4DAD-A143-219E24988A5F}" srcOrd="0" destOrd="0" presId="urn:microsoft.com/office/officeart/2005/8/layout/vList2"/>
    <dgm:cxn modelId="{D5736722-06A2-4D4E-B5EE-385D3873575A}" type="presOf" srcId="{AB9AD867-C429-48D3-AA4C-E91018790D7D}" destId="{ED4204F4-F8AA-49ED-9A6A-30D9C679BBFE}" srcOrd="0" destOrd="0" presId="urn:microsoft.com/office/officeart/2005/8/layout/vList2"/>
    <dgm:cxn modelId="{E6AE3784-307F-4DAC-8466-46CC056DD756}" type="presOf" srcId="{C34BA24E-5919-4DAE-BBAE-6BBB56919F39}" destId="{B2ADB27A-F877-4AC0-B86A-6AB68911DB9E}" srcOrd="0" destOrd="0" presId="urn:microsoft.com/office/officeart/2005/8/layout/vList2"/>
    <dgm:cxn modelId="{71275796-A3FB-4A7B-ABBD-FB54CAF2E0BF}" srcId="{9BFAEA6B-3494-42F0-B029-8EFFB22ED035}" destId="{67CB00E5-DD9F-49B2-9709-3675F09C2766}" srcOrd="1" destOrd="0" parTransId="{B3CAEDED-BEAA-424F-9133-FC3F543E03A5}" sibTransId="{8BCA8F7F-7A7D-4734-992B-A2B95453A1AE}"/>
    <dgm:cxn modelId="{BCE6ACAB-937C-4B53-8A4E-3CB7B4068018}" srcId="{9BFAEA6B-3494-42F0-B029-8EFFB22ED035}" destId="{C34BA24E-5919-4DAE-BBAE-6BBB56919F39}" srcOrd="2" destOrd="0" parTransId="{A8DD7655-D4FA-4B96-81DD-542B3609813F}" sibTransId="{244C251F-D37F-4E7B-ACA8-EE252A352609}"/>
    <dgm:cxn modelId="{533E70CE-9F55-41F4-B1DB-72433D79F8F5}" srcId="{9BFAEA6B-3494-42F0-B029-8EFFB22ED035}" destId="{903833B4-03EB-495D-A35C-02EAA4FAB313}" srcOrd="3" destOrd="0" parTransId="{DDA320D7-689A-4893-B239-A4A09E071B55}" sibTransId="{78B51192-D524-4DBE-A009-7C37D353F603}"/>
    <dgm:cxn modelId="{AC8C47DA-E604-4298-B1BE-FC5C3FDFE5BB}" srcId="{9BFAEA6B-3494-42F0-B029-8EFFB22ED035}" destId="{AB9AD867-C429-48D3-AA4C-E91018790D7D}" srcOrd="0" destOrd="0" parTransId="{AD2FF45F-1749-44C6-8581-3391393E7643}" sibTransId="{EC664C7B-C005-4991-A5BC-A817B5210187}"/>
    <dgm:cxn modelId="{F9CDD1DF-C9C5-4713-80DF-A0D8D65BA1A8}" type="presOf" srcId="{9BFAEA6B-3494-42F0-B029-8EFFB22ED035}" destId="{F3CF20D0-1AB9-4511-ADEB-4B500EE3FBCA}" srcOrd="0" destOrd="0" presId="urn:microsoft.com/office/officeart/2005/8/layout/vList2"/>
    <dgm:cxn modelId="{C670BAE8-8360-4C68-BAE2-6FA8BF170041}" type="presOf" srcId="{903833B4-03EB-495D-A35C-02EAA4FAB313}" destId="{677EFB64-0F5C-4899-A52B-09D538E4BF15}" srcOrd="0" destOrd="0" presId="urn:microsoft.com/office/officeart/2005/8/layout/vList2"/>
    <dgm:cxn modelId="{80B164D1-BFEB-49BF-ACA4-9BAE43552C2F}" type="presParOf" srcId="{F3CF20D0-1AB9-4511-ADEB-4B500EE3FBCA}" destId="{ED4204F4-F8AA-49ED-9A6A-30D9C679BBFE}" srcOrd="0" destOrd="0" presId="urn:microsoft.com/office/officeart/2005/8/layout/vList2"/>
    <dgm:cxn modelId="{58C436E3-D8A6-41F8-AFCC-6E282E6CD1B2}" type="presParOf" srcId="{F3CF20D0-1AB9-4511-ADEB-4B500EE3FBCA}" destId="{3CD2BE70-D3F8-45F8-808D-345712D25169}" srcOrd="1" destOrd="0" presId="urn:microsoft.com/office/officeart/2005/8/layout/vList2"/>
    <dgm:cxn modelId="{617462FD-6296-49E1-B17E-F4CF361DEB2F}" type="presParOf" srcId="{F3CF20D0-1AB9-4511-ADEB-4B500EE3FBCA}" destId="{C0D0EF34-D6B0-4DAD-A143-219E24988A5F}" srcOrd="2" destOrd="0" presId="urn:microsoft.com/office/officeart/2005/8/layout/vList2"/>
    <dgm:cxn modelId="{90399043-AA0B-4A03-8604-68FC47EFB033}" type="presParOf" srcId="{F3CF20D0-1AB9-4511-ADEB-4B500EE3FBCA}" destId="{4BB8FFE8-FCA3-4149-B12C-3F51FB5BF3C5}" srcOrd="3" destOrd="0" presId="urn:microsoft.com/office/officeart/2005/8/layout/vList2"/>
    <dgm:cxn modelId="{785F3EAB-D82D-45C9-9B08-C5E5496E9FB1}" type="presParOf" srcId="{F3CF20D0-1AB9-4511-ADEB-4B500EE3FBCA}" destId="{B2ADB27A-F877-4AC0-B86A-6AB68911DB9E}" srcOrd="4" destOrd="0" presId="urn:microsoft.com/office/officeart/2005/8/layout/vList2"/>
    <dgm:cxn modelId="{1E29BE2E-2BE8-438D-B97D-9146D3AFCA61}" type="presParOf" srcId="{F3CF20D0-1AB9-4511-ADEB-4B500EE3FBCA}" destId="{F699967F-44EC-436F-9287-65CAD972EEE1}" srcOrd="5" destOrd="0" presId="urn:microsoft.com/office/officeart/2005/8/layout/vList2"/>
    <dgm:cxn modelId="{0D534D42-E0F1-46AB-98F7-0491D1987655}" type="presParOf" srcId="{F3CF20D0-1AB9-4511-ADEB-4B500EE3FBCA}" destId="{677EFB64-0F5C-4899-A52B-09D538E4BF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AEA6B-3494-42F0-B029-8EFFB22ED0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AD867-C429-48D3-AA4C-E91018790D7D}">
      <dgm:prSet/>
      <dgm:spPr/>
      <dgm:t>
        <a:bodyPr/>
        <a:lstStyle/>
        <a:p>
          <a:r>
            <a:rPr lang="en-US">
              <a:latin typeface="Aptos (Corp)"/>
            </a:rPr>
            <a:t>Personalizarea aspectelor ce tin de rezervari</a:t>
          </a:r>
        </a:p>
      </dgm:t>
    </dgm:pt>
    <dgm:pt modelId="{AD2FF45F-1749-44C6-8581-3391393E7643}" type="parTrans" cxnId="{AC8C47DA-E604-4298-B1BE-FC5C3FDFE5BB}">
      <dgm:prSet/>
      <dgm:spPr/>
      <dgm:t>
        <a:bodyPr/>
        <a:lstStyle/>
        <a:p>
          <a:endParaRPr lang="en-US"/>
        </a:p>
      </dgm:t>
    </dgm:pt>
    <dgm:pt modelId="{EC664C7B-C005-4991-A5BC-A817B5210187}" type="sibTrans" cxnId="{AC8C47DA-E604-4298-B1BE-FC5C3FDFE5BB}">
      <dgm:prSet/>
      <dgm:spPr/>
      <dgm:t>
        <a:bodyPr/>
        <a:lstStyle/>
        <a:p>
          <a:endParaRPr lang="en-US"/>
        </a:p>
      </dgm:t>
    </dgm:pt>
    <dgm:pt modelId="{67CB00E5-DD9F-49B2-9709-3675F09C2766}">
      <dgm:prSet/>
      <dgm:spPr/>
      <dgm:t>
        <a:bodyPr/>
        <a:lstStyle/>
        <a:p>
          <a:r>
            <a:rPr lang="en-US">
              <a:latin typeface="Aptos (Corp)"/>
            </a:rPr>
            <a:t>Setarea unui interval de timp intre programari</a:t>
          </a:r>
        </a:p>
      </dgm:t>
    </dgm:pt>
    <dgm:pt modelId="{B3CAEDED-BEAA-424F-9133-FC3F543E03A5}" type="parTrans" cxnId="{71275796-A3FB-4A7B-ABBD-FB54CAF2E0BF}">
      <dgm:prSet/>
      <dgm:spPr/>
      <dgm:t>
        <a:bodyPr/>
        <a:lstStyle/>
        <a:p>
          <a:endParaRPr lang="en-US"/>
        </a:p>
      </dgm:t>
    </dgm:pt>
    <dgm:pt modelId="{8BCA8F7F-7A7D-4734-992B-A2B95453A1AE}" type="sibTrans" cxnId="{71275796-A3FB-4A7B-ABBD-FB54CAF2E0BF}">
      <dgm:prSet/>
      <dgm:spPr/>
      <dgm:t>
        <a:bodyPr/>
        <a:lstStyle/>
        <a:p>
          <a:endParaRPr lang="en-US"/>
        </a:p>
      </dgm:t>
    </dgm:pt>
    <dgm:pt modelId="{C34BA24E-5919-4DAE-BBAE-6BBB56919F39}">
      <dgm:prSet/>
      <dgm:spPr/>
      <dgm:t>
        <a:bodyPr/>
        <a:lstStyle/>
        <a:p>
          <a:r>
            <a:rPr lang="en-US">
              <a:latin typeface="Aptos (Corp)"/>
            </a:rPr>
            <a:t>Integrarea cu mai multe platforme de plata</a:t>
          </a:r>
        </a:p>
      </dgm:t>
    </dgm:pt>
    <dgm:pt modelId="{A8DD7655-D4FA-4B96-81DD-542B3609813F}" type="parTrans" cxnId="{BCE6ACAB-937C-4B53-8A4E-3CB7B4068018}">
      <dgm:prSet/>
      <dgm:spPr/>
      <dgm:t>
        <a:bodyPr/>
        <a:lstStyle/>
        <a:p>
          <a:endParaRPr lang="en-US"/>
        </a:p>
      </dgm:t>
    </dgm:pt>
    <dgm:pt modelId="{244C251F-D37F-4E7B-ACA8-EE252A352609}" type="sibTrans" cxnId="{BCE6ACAB-937C-4B53-8A4E-3CB7B4068018}">
      <dgm:prSet/>
      <dgm:spPr/>
      <dgm:t>
        <a:bodyPr/>
        <a:lstStyle/>
        <a:p>
          <a:endParaRPr lang="en-US"/>
        </a:p>
      </dgm:t>
    </dgm:pt>
    <dgm:pt modelId="{903833B4-03EB-495D-A35C-02EAA4FAB313}">
      <dgm:prSet/>
      <dgm:spPr/>
      <dgm:t>
        <a:bodyPr/>
        <a:lstStyle/>
        <a:p>
          <a:r>
            <a:rPr lang="en-US">
              <a:latin typeface="Aptos (Corp)"/>
            </a:rPr>
            <a:t>Integrare cu platforme de socializare</a:t>
          </a:r>
        </a:p>
      </dgm:t>
    </dgm:pt>
    <dgm:pt modelId="{DDA320D7-689A-4893-B239-A4A09E071B55}" type="parTrans" cxnId="{533E70CE-9F55-41F4-B1DB-72433D79F8F5}">
      <dgm:prSet/>
      <dgm:spPr/>
      <dgm:t>
        <a:bodyPr/>
        <a:lstStyle/>
        <a:p>
          <a:endParaRPr lang="en-US"/>
        </a:p>
      </dgm:t>
    </dgm:pt>
    <dgm:pt modelId="{78B51192-D524-4DBE-A009-7C37D353F603}" type="sibTrans" cxnId="{533E70CE-9F55-41F4-B1DB-72433D79F8F5}">
      <dgm:prSet/>
      <dgm:spPr/>
      <dgm:t>
        <a:bodyPr/>
        <a:lstStyle/>
        <a:p>
          <a:endParaRPr lang="en-US"/>
        </a:p>
      </dgm:t>
    </dgm:pt>
    <dgm:pt modelId="{F3CF20D0-1AB9-4511-ADEB-4B500EE3FBCA}" type="pres">
      <dgm:prSet presAssocID="{9BFAEA6B-3494-42F0-B029-8EFFB22ED035}" presName="linear" presStyleCnt="0">
        <dgm:presLayoutVars>
          <dgm:animLvl val="lvl"/>
          <dgm:resizeHandles val="exact"/>
        </dgm:presLayoutVars>
      </dgm:prSet>
      <dgm:spPr/>
    </dgm:pt>
    <dgm:pt modelId="{ED4204F4-F8AA-49ED-9A6A-30D9C679BBFE}" type="pres">
      <dgm:prSet presAssocID="{AB9AD867-C429-48D3-AA4C-E91018790D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D2BE70-D3F8-45F8-808D-345712D25169}" type="pres">
      <dgm:prSet presAssocID="{EC664C7B-C005-4991-A5BC-A817B5210187}" presName="spacer" presStyleCnt="0"/>
      <dgm:spPr/>
    </dgm:pt>
    <dgm:pt modelId="{C0D0EF34-D6B0-4DAD-A143-219E24988A5F}" type="pres">
      <dgm:prSet presAssocID="{67CB00E5-DD9F-49B2-9709-3675F09C27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B8FFE8-FCA3-4149-B12C-3F51FB5BF3C5}" type="pres">
      <dgm:prSet presAssocID="{8BCA8F7F-7A7D-4734-992B-A2B95453A1AE}" presName="spacer" presStyleCnt="0"/>
      <dgm:spPr/>
    </dgm:pt>
    <dgm:pt modelId="{B2ADB27A-F877-4AC0-B86A-6AB68911DB9E}" type="pres">
      <dgm:prSet presAssocID="{C34BA24E-5919-4DAE-BBAE-6BBB56919F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99967F-44EC-436F-9287-65CAD972EEE1}" type="pres">
      <dgm:prSet presAssocID="{244C251F-D37F-4E7B-ACA8-EE252A352609}" presName="spacer" presStyleCnt="0"/>
      <dgm:spPr/>
    </dgm:pt>
    <dgm:pt modelId="{677EFB64-0F5C-4899-A52B-09D538E4BF15}" type="pres">
      <dgm:prSet presAssocID="{903833B4-03EB-495D-A35C-02EAA4FAB3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A8D312-0FD4-4134-81C3-65182A23CA23}" type="presOf" srcId="{67CB00E5-DD9F-49B2-9709-3675F09C2766}" destId="{C0D0EF34-D6B0-4DAD-A143-219E24988A5F}" srcOrd="0" destOrd="0" presId="urn:microsoft.com/office/officeart/2005/8/layout/vList2"/>
    <dgm:cxn modelId="{D5736722-06A2-4D4E-B5EE-385D3873575A}" type="presOf" srcId="{AB9AD867-C429-48D3-AA4C-E91018790D7D}" destId="{ED4204F4-F8AA-49ED-9A6A-30D9C679BBFE}" srcOrd="0" destOrd="0" presId="urn:microsoft.com/office/officeart/2005/8/layout/vList2"/>
    <dgm:cxn modelId="{E6AE3784-307F-4DAC-8466-46CC056DD756}" type="presOf" srcId="{C34BA24E-5919-4DAE-BBAE-6BBB56919F39}" destId="{B2ADB27A-F877-4AC0-B86A-6AB68911DB9E}" srcOrd="0" destOrd="0" presId="urn:microsoft.com/office/officeart/2005/8/layout/vList2"/>
    <dgm:cxn modelId="{71275796-A3FB-4A7B-ABBD-FB54CAF2E0BF}" srcId="{9BFAEA6B-3494-42F0-B029-8EFFB22ED035}" destId="{67CB00E5-DD9F-49B2-9709-3675F09C2766}" srcOrd="1" destOrd="0" parTransId="{B3CAEDED-BEAA-424F-9133-FC3F543E03A5}" sibTransId="{8BCA8F7F-7A7D-4734-992B-A2B95453A1AE}"/>
    <dgm:cxn modelId="{BCE6ACAB-937C-4B53-8A4E-3CB7B4068018}" srcId="{9BFAEA6B-3494-42F0-B029-8EFFB22ED035}" destId="{C34BA24E-5919-4DAE-BBAE-6BBB56919F39}" srcOrd="2" destOrd="0" parTransId="{A8DD7655-D4FA-4B96-81DD-542B3609813F}" sibTransId="{244C251F-D37F-4E7B-ACA8-EE252A352609}"/>
    <dgm:cxn modelId="{533E70CE-9F55-41F4-B1DB-72433D79F8F5}" srcId="{9BFAEA6B-3494-42F0-B029-8EFFB22ED035}" destId="{903833B4-03EB-495D-A35C-02EAA4FAB313}" srcOrd="3" destOrd="0" parTransId="{DDA320D7-689A-4893-B239-A4A09E071B55}" sibTransId="{78B51192-D524-4DBE-A009-7C37D353F603}"/>
    <dgm:cxn modelId="{AC8C47DA-E604-4298-B1BE-FC5C3FDFE5BB}" srcId="{9BFAEA6B-3494-42F0-B029-8EFFB22ED035}" destId="{AB9AD867-C429-48D3-AA4C-E91018790D7D}" srcOrd="0" destOrd="0" parTransId="{AD2FF45F-1749-44C6-8581-3391393E7643}" sibTransId="{EC664C7B-C005-4991-A5BC-A817B5210187}"/>
    <dgm:cxn modelId="{F9CDD1DF-C9C5-4713-80DF-A0D8D65BA1A8}" type="presOf" srcId="{9BFAEA6B-3494-42F0-B029-8EFFB22ED035}" destId="{F3CF20D0-1AB9-4511-ADEB-4B500EE3FBCA}" srcOrd="0" destOrd="0" presId="urn:microsoft.com/office/officeart/2005/8/layout/vList2"/>
    <dgm:cxn modelId="{C670BAE8-8360-4C68-BAE2-6FA8BF170041}" type="presOf" srcId="{903833B4-03EB-495D-A35C-02EAA4FAB313}" destId="{677EFB64-0F5C-4899-A52B-09D538E4BF15}" srcOrd="0" destOrd="0" presId="urn:microsoft.com/office/officeart/2005/8/layout/vList2"/>
    <dgm:cxn modelId="{80B164D1-BFEB-49BF-ACA4-9BAE43552C2F}" type="presParOf" srcId="{F3CF20D0-1AB9-4511-ADEB-4B500EE3FBCA}" destId="{ED4204F4-F8AA-49ED-9A6A-30D9C679BBFE}" srcOrd="0" destOrd="0" presId="urn:microsoft.com/office/officeart/2005/8/layout/vList2"/>
    <dgm:cxn modelId="{58C436E3-D8A6-41F8-AFCC-6E282E6CD1B2}" type="presParOf" srcId="{F3CF20D0-1AB9-4511-ADEB-4B500EE3FBCA}" destId="{3CD2BE70-D3F8-45F8-808D-345712D25169}" srcOrd="1" destOrd="0" presId="urn:microsoft.com/office/officeart/2005/8/layout/vList2"/>
    <dgm:cxn modelId="{617462FD-6296-49E1-B17E-F4CF361DEB2F}" type="presParOf" srcId="{F3CF20D0-1AB9-4511-ADEB-4B500EE3FBCA}" destId="{C0D0EF34-D6B0-4DAD-A143-219E24988A5F}" srcOrd="2" destOrd="0" presId="urn:microsoft.com/office/officeart/2005/8/layout/vList2"/>
    <dgm:cxn modelId="{90399043-AA0B-4A03-8604-68FC47EFB033}" type="presParOf" srcId="{F3CF20D0-1AB9-4511-ADEB-4B500EE3FBCA}" destId="{4BB8FFE8-FCA3-4149-B12C-3F51FB5BF3C5}" srcOrd="3" destOrd="0" presId="urn:microsoft.com/office/officeart/2005/8/layout/vList2"/>
    <dgm:cxn modelId="{785F3EAB-D82D-45C9-9B08-C5E5496E9FB1}" type="presParOf" srcId="{F3CF20D0-1AB9-4511-ADEB-4B500EE3FBCA}" destId="{B2ADB27A-F877-4AC0-B86A-6AB68911DB9E}" srcOrd="4" destOrd="0" presId="urn:microsoft.com/office/officeart/2005/8/layout/vList2"/>
    <dgm:cxn modelId="{1E29BE2E-2BE8-438D-B97D-9146D3AFCA61}" type="presParOf" srcId="{F3CF20D0-1AB9-4511-ADEB-4B500EE3FBCA}" destId="{F699967F-44EC-436F-9287-65CAD972EEE1}" srcOrd="5" destOrd="0" presId="urn:microsoft.com/office/officeart/2005/8/layout/vList2"/>
    <dgm:cxn modelId="{0D534D42-E0F1-46AB-98F7-0491D1987655}" type="presParOf" srcId="{F3CF20D0-1AB9-4511-ADEB-4B500EE3FBCA}" destId="{677EFB64-0F5C-4899-A52B-09D538E4BF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204F4-F8AA-49ED-9A6A-30D9C679BBFE}">
      <dsp:nvSpPr>
        <dsp:cNvPr id="0" name=""/>
        <dsp:cNvSpPr/>
      </dsp:nvSpPr>
      <dsp:spPr>
        <a:xfrm>
          <a:off x="0" y="40561"/>
          <a:ext cx="4429625" cy="143208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ptos (Corp)"/>
            </a:rPr>
            <a:t>Introducere si obiective</a:t>
          </a:r>
        </a:p>
      </dsp:txBody>
      <dsp:txXfrm>
        <a:off x="69908" y="110469"/>
        <a:ext cx="4289809" cy="1292264"/>
      </dsp:txXfrm>
    </dsp:sp>
    <dsp:sp modelId="{C0D0EF34-D6B0-4DAD-A143-219E24988A5F}">
      <dsp:nvSpPr>
        <dsp:cNvPr id="0" name=""/>
        <dsp:cNvSpPr/>
      </dsp:nvSpPr>
      <dsp:spPr>
        <a:xfrm>
          <a:off x="0" y="1576321"/>
          <a:ext cx="4429625" cy="14320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ptos (Corp)"/>
            </a:rPr>
            <a:t>Studiu de piata</a:t>
          </a:r>
        </a:p>
      </dsp:txBody>
      <dsp:txXfrm>
        <a:off x="69908" y="1646229"/>
        <a:ext cx="4289809" cy="1292264"/>
      </dsp:txXfrm>
    </dsp:sp>
    <dsp:sp modelId="{B2ADB27A-F877-4AC0-B86A-6AB68911DB9E}">
      <dsp:nvSpPr>
        <dsp:cNvPr id="0" name=""/>
        <dsp:cNvSpPr/>
      </dsp:nvSpPr>
      <dsp:spPr>
        <a:xfrm>
          <a:off x="0" y="3112081"/>
          <a:ext cx="4429625" cy="1432080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ptos (Corp)"/>
            </a:rPr>
            <a:t>Detalii</a:t>
          </a:r>
          <a:r>
            <a:rPr lang="en-US" sz="3600" kern="1200" baseline="0">
              <a:latin typeface="Aptos (Corp)"/>
            </a:rPr>
            <a:t> de implementare</a:t>
          </a:r>
          <a:endParaRPr lang="en-US" sz="3600" kern="1200">
            <a:latin typeface="Aptos (Corp)"/>
          </a:endParaRPr>
        </a:p>
      </dsp:txBody>
      <dsp:txXfrm>
        <a:off x="69908" y="3181989"/>
        <a:ext cx="4289809" cy="1292264"/>
      </dsp:txXfrm>
    </dsp:sp>
    <dsp:sp modelId="{677EFB64-0F5C-4899-A52B-09D538E4BF15}">
      <dsp:nvSpPr>
        <dsp:cNvPr id="0" name=""/>
        <dsp:cNvSpPr/>
      </dsp:nvSpPr>
      <dsp:spPr>
        <a:xfrm>
          <a:off x="0" y="4647840"/>
          <a:ext cx="4429625" cy="1432080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ptos (Corp)"/>
            </a:rPr>
            <a:t>Concluzii</a:t>
          </a:r>
        </a:p>
      </dsp:txBody>
      <dsp:txXfrm>
        <a:off x="69908" y="4717748"/>
        <a:ext cx="4289809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FF53-E2ED-4A2A-ADC8-B4F7D6248F55}">
      <dsp:nvSpPr>
        <dsp:cNvPr id="0" name=""/>
        <dsp:cNvSpPr/>
      </dsp:nvSpPr>
      <dsp:spPr>
        <a:xfrm>
          <a:off x="0" y="31187"/>
          <a:ext cx="5822761" cy="1876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Aptos (Corp)"/>
            </a:rPr>
            <a:t>Rolul tehnologiei</a:t>
          </a:r>
        </a:p>
      </dsp:txBody>
      <dsp:txXfrm>
        <a:off x="91605" y="122792"/>
        <a:ext cx="5639551" cy="1693323"/>
      </dsp:txXfrm>
    </dsp:sp>
    <dsp:sp modelId="{7B1EEFB0-CC65-47BE-9940-EC5D497A5CAB}">
      <dsp:nvSpPr>
        <dsp:cNvPr id="0" name=""/>
        <dsp:cNvSpPr/>
      </dsp:nvSpPr>
      <dsp:spPr>
        <a:xfrm>
          <a:off x="0" y="2043081"/>
          <a:ext cx="5822761" cy="1876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Aptos (Corp)"/>
            </a:rPr>
            <a:t>Importanta smartphone-urilor</a:t>
          </a:r>
        </a:p>
      </dsp:txBody>
      <dsp:txXfrm>
        <a:off x="91605" y="2134686"/>
        <a:ext cx="5639551" cy="1693323"/>
      </dsp:txXfrm>
    </dsp:sp>
    <dsp:sp modelId="{FBD8FFF2-86AC-4BE8-8B63-43E6F5CB58CC}">
      <dsp:nvSpPr>
        <dsp:cNvPr id="0" name=""/>
        <dsp:cNvSpPr/>
      </dsp:nvSpPr>
      <dsp:spPr>
        <a:xfrm>
          <a:off x="0" y="4054974"/>
          <a:ext cx="5822761" cy="1876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Aptos (Corp)"/>
            </a:rPr>
            <a:t>Gestiunea timpului</a:t>
          </a:r>
        </a:p>
      </dsp:txBody>
      <dsp:txXfrm>
        <a:off x="91605" y="4146579"/>
        <a:ext cx="5639551" cy="1693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016AF-4338-499E-A5CD-F2F2F7985963}">
      <dsp:nvSpPr>
        <dsp:cNvPr id="0" name=""/>
        <dsp:cNvSpPr/>
      </dsp:nvSpPr>
      <dsp:spPr>
        <a:xfrm>
          <a:off x="0" y="390066"/>
          <a:ext cx="1019175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“Task Planner” – aplicatie Android pentru gestiunea timpului</a:t>
          </a:r>
        </a:p>
      </dsp:txBody>
      <dsp:txXfrm>
        <a:off x="35982" y="426048"/>
        <a:ext cx="10119786" cy="665135"/>
      </dsp:txXfrm>
    </dsp:sp>
    <dsp:sp modelId="{D34682E8-4B0A-4401-850D-CE8704C11B6B}">
      <dsp:nvSpPr>
        <dsp:cNvPr id="0" name=""/>
        <dsp:cNvSpPr/>
      </dsp:nvSpPr>
      <dsp:spPr>
        <a:xfrm>
          <a:off x="0" y="1324505"/>
          <a:ext cx="1019175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Interfata grafica simpla si intuitiva</a:t>
          </a:r>
        </a:p>
      </dsp:txBody>
      <dsp:txXfrm>
        <a:off x="35982" y="1360487"/>
        <a:ext cx="10119786" cy="665135"/>
      </dsp:txXfrm>
    </dsp:sp>
    <dsp:sp modelId="{E00493E7-B5AD-4132-A1FE-767BD6762CA7}">
      <dsp:nvSpPr>
        <dsp:cNvPr id="0" name=""/>
        <dsp:cNvSpPr/>
      </dsp:nvSpPr>
      <dsp:spPr>
        <a:xfrm>
          <a:off x="0" y="3139678"/>
          <a:ext cx="1019175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Comunicarea cu alte ecosisteme</a:t>
          </a:r>
        </a:p>
      </dsp:txBody>
      <dsp:txXfrm>
        <a:off x="35982" y="3175660"/>
        <a:ext cx="10119786" cy="665135"/>
      </dsp:txXfrm>
    </dsp:sp>
    <dsp:sp modelId="{1F4625EE-A991-4206-9A89-57A26B1FCD35}">
      <dsp:nvSpPr>
        <dsp:cNvPr id="0" name=""/>
        <dsp:cNvSpPr/>
      </dsp:nvSpPr>
      <dsp:spPr>
        <a:xfrm>
          <a:off x="0" y="2255142"/>
          <a:ext cx="1019175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Gestiunea diferitelor tipuri de afaceri</a:t>
          </a:r>
        </a:p>
      </dsp:txBody>
      <dsp:txXfrm>
        <a:off x="35982" y="2291124"/>
        <a:ext cx="10119786" cy="665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269E3-2BBD-4810-B7D6-85EF68275408}">
      <dsp:nvSpPr>
        <dsp:cNvPr id="0" name=""/>
        <dsp:cNvSpPr/>
      </dsp:nvSpPr>
      <dsp:spPr>
        <a:xfrm>
          <a:off x="1587493" y="2660"/>
          <a:ext cx="3378209" cy="17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ptos (Corp)"/>
            </a:rPr>
            <a:t>Gestiunea agendei profesionale</a:t>
          </a:r>
        </a:p>
      </dsp:txBody>
      <dsp:txXfrm>
        <a:off x="1673204" y="88371"/>
        <a:ext cx="3206787" cy="1584377"/>
      </dsp:txXfrm>
    </dsp:sp>
    <dsp:sp modelId="{16996326-7A56-4E08-AF47-09B66D0970BC}">
      <dsp:nvSpPr>
        <dsp:cNvPr id="0" name=""/>
        <dsp:cNvSpPr/>
      </dsp:nvSpPr>
      <dsp:spPr>
        <a:xfrm>
          <a:off x="1587493" y="1846250"/>
          <a:ext cx="3430021" cy="17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Interactiunea antreprenor client</a:t>
          </a:r>
        </a:p>
      </dsp:txBody>
      <dsp:txXfrm>
        <a:off x="1673204" y="1931961"/>
        <a:ext cx="3258599" cy="1584377"/>
      </dsp:txXfrm>
    </dsp:sp>
    <dsp:sp modelId="{F4AAFE04-119C-4820-8019-BD10A0996EC4}">
      <dsp:nvSpPr>
        <dsp:cNvPr id="0" name=""/>
        <dsp:cNvSpPr/>
      </dsp:nvSpPr>
      <dsp:spPr>
        <a:xfrm>
          <a:off x="1587493" y="3689839"/>
          <a:ext cx="3454412" cy="1755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Aptos (Corp)"/>
            </a:rPr>
            <a:t>Comunicarea cu alte platforme</a:t>
          </a:r>
        </a:p>
      </dsp:txBody>
      <dsp:txXfrm>
        <a:off x="1673204" y="3775550"/>
        <a:ext cx="3282990" cy="1584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204F4-F8AA-49ED-9A6A-30D9C679BBFE}">
      <dsp:nvSpPr>
        <dsp:cNvPr id="0" name=""/>
        <dsp:cNvSpPr/>
      </dsp:nvSpPr>
      <dsp:spPr>
        <a:xfrm>
          <a:off x="0" y="543840"/>
          <a:ext cx="44296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Control asupra calendarului</a:t>
          </a:r>
        </a:p>
      </dsp:txBody>
      <dsp:txXfrm>
        <a:off x="58257" y="602097"/>
        <a:ext cx="4313111" cy="1076886"/>
      </dsp:txXfrm>
    </dsp:sp>
    <dsp:sp modelId="{C0D0EF34-D6B0-4DAD-A143-219E24988A5F}">
      <dsp:nvSpPr>
        <dsp:cNvPr id="0" name=""/>
        <dsp:cNvSpPr/>
      </dsp:nvSpPr>
      <dsp:spPr>
        <a:xfrm>
          <a:off x="0" y="1823641"/>
          <a:ext cx="44296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Sistem de plata integrat</a:t>
          </a:r>
        </a:p>
      </dsp:txBody>
      <dsp:txXfrm>
        <a:off x="58257" y="1881898"/>
        <a:ext cx="4313111" cy="1076886"/>
      </dsp:txXfrm>
    </dsp:sp>
    <dsp:sp modelId="{B2ADB27A-F877-4AC0-B86A-6AB68911DB9E}">
      <dsp:nvSpPr>
        <dsp:cNvPr id="0" name=""/>
        <dsp:cNvSpPr/>
      </dsp:nvSpPr>
      <dsp:spPr>
        <a:xfrm>
          <a:off x="0" y="3103440"/>
          <a:ext cx="44296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Sincronizare cu Google Calendar unidirectionala</a:t>
          </a:r>
        </a:p>
      </dsp:txBody>
      <dsp:txXfrm>
        <a:off x="58257" y="3161697"/>
        <a:ext cx="4313111" cy="1076886"/>
      </dsp:txXfrm>
    </dsp:sp>
    <dsp:sp modelId="{677EFB64-0F5C-4899-A52B-09D538E4BF15}">
      <dsp:nvSpPr>
        <dsp:cNvPr id="0" name=""/>
        <dsp:cNvSpPr/>
      </dsp:nvSpPr>
      <dsp:spPr>
        <a:xfrm>
          <a:off x="0" y="4383241"/>
          <a:ext cx="4429625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(Corp)"/>
            </a:rPr>
            <a:t>Interfata grafica complexa</a:t>
          </a:r>
        </a:p>
      </dsp:txBody>
      <dsp:txXfrm>
        <a:off x="58257" y="4441498"/>
        <a:ext cx="4313111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204F4-F8AA-49ED-9A6A-30D9C679BBFE}">
      <dsp:nvSpPr>
        <dsp:cNvPr id="0" name=""/>
        <dsp:cNvSpPr/>
      </dsp:nvSpPr>
      <dsp:spPr>
        <a:xfrm>
          <a:off x="0" y="711601"/>
          <a:ext cx="44296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ptos (Corp)"/>
            </a:rPr>
            <a:t>Personalizarea aspectelor ce tin de rezervari</a:t>
          </a:r>
        </a:p>
      </dsp:txBody>
      <dsp:txXfrm>
        <a:off x="54373" y="765974"/>
        <a:ext cx="4320879" cy="1005094"/>
      </dsp:txXfrm>
    </dsp:sp>
    <dsp:sp modelId="{C0D0EF34-D6B0-4DAD-A143-219E24988A5F}">
      <dsp:nvSpPr>
        <dsp:cNvPr id="0" name=""/>
        <dsp:cNvSpPr/>
      </dsp:nvSpPr>
      <dsp:spPr>
        <a:xfrm>
          <a:off x="0" y="1906081"/>
          <a:ext cx="44296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ptos (Corp)"/>
            </a:rPr>
            <a:t>Setarea unui interval de timp intre programari</a:t>
          </a:r>
        </a:p>
      </dsp:txBody>
      <dsp:txXfrm>
        <a:off x="54373" y="1960454"/>
        <a:ext cx="4320879" cy="1005094"/>
      </dsp:txXfrm>
    </dsp:sp>
    <dsp:sp modelId="{B2ADB27A-F877-4AC0-B86A-6AB68911DB9E}">
      <dsp:nvSpPr>
        <dsp:cNvPr id="0" name=""/>
        <dsp:cNvSpPr/>
      </dsp:nvSpPr>
      <dsp:spPr>
        <a:xfrm>
          <a:off x="0" y="3100561"/>
          <a:ext cx="44296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ptos (Corp)"/>
            </a:rPr>
            <a:t>Integrarea cu mai multe platforme de plata</a:t>
          </a:r>
        </a:p>
      </dsp:txBody>
      <dsp:txXfrm>
        <a:off x="54373" y="3154934"/>
        <a:ext cx="4320879" cy="1005094"/>
      </dsp:txXfrm>
    </dsp:sp>
    <dsp:sp modelId="{677EFB64-0F5C-4899-A52B-09D538E4BF15}">
      <dsp:nvSpPr>
        <dsp:cNvPr id="0" name=""/>
        <dsp:cNvSpPr/>
      </dsp:nvSpPr>
      <dsp:spPr>
        <a:xfrm>
          <a:off x="0" y="4295041"/>
          <a:ext cx="44296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ptos (Corp)"/>
            </a:rPr>
            <a:t>Integrare cu platforme de socializare</a:t>
          </a:r>
        </a:p>
      </dsp:txBody>
      <dsp:txXfrm>
        <a:off x="54373" y="4349414"/>
        <a:ext cx="4320879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Buna ziua!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Numele meu este Orzata Gabriel, iar in cele ce urmeaza voi face o scurta prezentare a aplicatiei mele Android: Task Planner.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Aceste operatii se facu cu ajutorul unui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mecanism de gestionare a evenimentelor unde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poate selecta numele clientului care este citit din agenda telefonului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pot selecta serviciile incluse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moment in care pretul total si ora de sfarsit se vor calcula automat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pot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seta alertele de reminder.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 inclus si un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mecanism de gestionare a serviciilor prestate in cadrul afacerii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Aici se pot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servicii prin apasarea butonului de plus, se pot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sau sterge prin apasarea butonului de minus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Statistici despre client: un table care continue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tabel cu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totalul platilor facute de catre client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tabel unde apar clientii care nu au mai avut o programare de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perioada lunga de timp,</a:t>
            </a:r>
          </a:p>
          <a:p>
            <a:pPr marL="0" marR="0" lvl="3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    unde am adaugat si optiunea de a da un mesaj clientilor respective direct din aplicatie.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0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ecran de setari de unde se poate activa sau dezactiva sincronizarea cu Google Calendar si se poate formata mesajul de reminder care se trimite catre client. 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sectiune de promovari unde se poate compune un mesaj care sa fie trimis clientilor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cu optinuea de a trimite si clientilor vechi, sau de a ignoare anumiti client.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 platforma de dezvoltare pentru aplicatia mea, am ales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Android Studio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iind IDE-ul dezvoltat de Google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Acesta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integrat un editor de design: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Layout Editor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a facut dezvoltarea interfetei grafice foarte facila.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 calendarul principal al aplicatiei am ales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Alamkanak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datorita celor 4 moduri de vizualizare.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API-ul oferit de Google pentru sincronizarea cu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Calendar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Room database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stocarea datelor si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SMS Manager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gestionarea measajelor de reminder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Stocarea datelor se face local, iar asa cum am mentionat anterior, pentru gestionarea bazei de date am folosit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Room Database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 oferă un layer de abstractizare peste SQLite.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Aceasta biblioteca permite folosirea unor obiecte pentru definirea claselor, creearea de metode pentru executarea query-urilor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contiand si metode care fac insert, update si delete in mod automat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Dupa cum se poate observa din diagrama bazei de date, exista o relatie de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One-to-One intre tabela Event si Client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deoarece fiecare eveniment este asociat cu un singur client.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o relatie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One-to-Many intre Event si Client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deoacece un eveniment poate aveam mai multe servicii incluse. 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2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 a avea o imagine de ansamblu asupra aplicatiei, am ales sa adaug o diagrama de flow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care putem observa ca ecranele sunt accesibile prin intermediul unui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60861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Prezentarea va fi organizata in 4 parti principale: introducere si obiective, studiul de piata, detalii de implementare si in final, concluziile.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Asadar, o sa incep prin a vorbi despre rolul tehnologiei.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Dupa parerea mea aceasta este menita sa ne simplifice viața, iar unul dintre modurile prin care face acest lucru sunt smartphone-urile: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fiecare dintre noi avem unul si cu ajutorul lui avem grija de anumite aspecte din viata noastra.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Gestiunea timpului poate fi unul dintre aceste aspecte, care devine din ce in ce mai grea, in special pentru persoanele care detin o afacere de dimensiune mica sau mare.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 acest motiv am ales sa dezvolt Task Planner: o aplicatie Android proiectata sa ofere utilizatorului o platforma simpla si intuitiva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 care sa isi organizeze programului de lucru si sa interactioneze cu clientii sai.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 langa acestea aplicatia isi propune sa ofere o flexibilitate crescuta utilizatorului, pentru a se putea mula pe orice tip de afacere,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 si posibilitatea de a comunica cu alte ecosisteme: dupa cum voi detalia ulterior.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Inainte de a incepe dezvoltarea propriu-zisa am efectuat un studiu de piata, pentru a vedea abordarile existente.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Iar cele doua aplicatii care indeplinesc cerintele principale gandite de mine sunt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Setmore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Square Appointments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Ambele aplicatii ofera utilizatorului beneficii precum: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controlul sporit asupra calendarului si al programarilor, metode de plata integrate, dar si comunicarea cu alte platforme precum: Google Calendar, pentru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Square Appointments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si Facebook si Zoom, pentru </a:t>
            </a: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Setmore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Insa, ambele s-au dovedit a fi dificil de utilizat din cauza complexității lor.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Setmore 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urmatoarele functionalitati specifice: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50"/>
              <a:buFont typeface="+mj-lt"/>
              <a:buAutoNum type="arabicPeriod"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Posibilitatea definirii propriilor politici de anulare a programarilor sau setarea anumitor intervale de timp intre programari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50"/>
              <a:buFont typeface="+mj-lt"/>
              <a:buAutoNum type="arabicPeriod"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Integrarea cu mai multe platforme de plata, precum: Stripe sau Paypal.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50"/>
              <a:buFont typeface="+mj-lt"/>
              <a:buAutoNum type="arabicPeriod"/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Integrare cu platformele de socializare Instagram si Facebook, dar si cu Zoom sau Microsoft Teams, cu scopul de a permite utilizatorului sa presteze si servicii online.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Luand in considerare cerintele esentiale ale potentialilor clienti, minusurile si plusurile prezente in aplicatiile de pe piata am ales sa dezvolt “Task Planner”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 contine urmatoarele functionalitati principale pe care le voi detalia in cele ce urmeaza: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o-RO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calendar principal interactiv, care oferă 4 moduri de vizionare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pentru a putea fi cat mai simplu de utilizat.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 apasarea unui interval orar gol se poate adăuga un eveniment nou, iar prin apasarea unuia existent se poate sterge sau edita.</a:t>
            </a:r>
          </a:p>
        </p:txBody>
      </p:sp>
    </p:spTree>
    <p:extLst>
      <p:ext uri="{BB962C8B-B14F-4D97-AF65-F5344CB8AC3E}">
        <p14:creationId xmlns:p14="http://schemas.microsoft.com/office/powerpoint/2010/main" val="26061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0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05900" y="1647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110279" y="7960122"/>
            <a:ext cx="1580683" cy="15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345308"/>
            <a:ext cx="10464800" cy="15822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6544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9130579" y="2028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59" y="202834"/>
            <a:ext cx="1580683" cy="15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6399157" y="3334494"/>
            <a:ext cx="4801992" cy="212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803651" y="3334494"/>
            <a:ext cx="2117236" cy="212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2603" y="9341565"/>
            <a:ext cx="373709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transition spd="med"/>
  <p:txStyles>
    <p:titleStyle>
      <a:lvl1pPr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0" y="2597119"/>
            <a:ext cx="13004800" cy="15822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br>
              <a:rPr lang="en-US" sz="9600" b="0" i="0" u="none" strike="noStrike" baseline="0">
                <a:solidFill>
                  <a:srgbClr val="000000"/>
                </a:solidFill>
                <a:latin typeface="Franklin Gothic Book" panose="020B0503020102020204" pitchFamily="34" charset="0"/>
              </a:rPr>
            </a:br>
            <a:r>
              <a:rPr lang="en-US" sz="9600" b="0" i="0" u="none" strike="noStrike" baseline="0">
                <a:solidFill>
                  <a:srgbClr val="000000"/>
                </a:solidFill>
                <a:latin typeface="Franklin Gothic Book" panose="020B0503020102020204" pitchFamily="34" charset="0"/>
              </a:rPr>
              <a:t> </a:t>
            </a:r>
            <a:r>
              <a:rPr lang="en-US" sz="5300" b="1" i="0" u="none" strike="noStrike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itluri)"/>
              </a:rPr>
              <a:t>Task Planner </a:t>
            </a:r>
            <a:br>
              <a:rPr lang="en-US" sz="9600" b="0" i="0" u="none" strike="noStrike" baseline="0">
                <a:solidFill>
                  <a:srgbClr val="000000"/>
                </a:solidFill>
                <a:latin typeface="Franklin Gothic Book" panose="020B0503020102020204" pitchFamily="34" charset="0"/>
              </a:rPr>
            </a:br>
            <a:r>
              <a:rPr lang="en-US" sz="3600" b="1" i="0" u="none" strike="noStrike" baseline="0">
                <a:solidFill>
                  <a:srgbClr val="000000"/>
                </a:solidFill>
                <a:latin typeface="Aptos Display (Titluri)"/>
              </a:rPr>
              <a:t>- Agendă digitală pentru programări -</a:t>
            </a:r>
            <a:endParaRPr sz="3600" b="1">
              <a:latin typeface="Aptos Display (Titluri)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858037" y="8401902"/>
            <a:ext cx="7201050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University Politehnica of Bucharest</a:t>
            </a:r>
          </a:p>
        </p:txBody>
      </p:sp>
      <p:sp>
        <p:nvSpPr>
          <p:cNvPr id="2" name="Shape 57">
            <a:extLst>
              <a:ext uri="{FF2B5EF4-FFF2-40B4-BE49-F238E27FC236}">
                <a16:creationId xmlns:a16="http://schemas.microsoft.com/office/drawing/2014/main" id="{F1D89762-F4E8-5DF9-C01A-FCD046E75C88}"/>
              </a:ext>
            </a:extLst>
          </p:cNvPr>
          <p:cNvSpPr txBox="1">
            <a:spLocks/>
          </p:cNvSpPr>
          <p:nvPr/>
        </p:nvSpPr>
        <p:spPr>
          <a:xfrm>
            <a:off x="6056957" y="4479454"/>
            <a:ext cx="7597125" cy="397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algn="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sv-SE" sz="2800" u="sng">
                <a:latin typeface="Aptos (Corp)"/>
              </a:rPr>
              <a:t>Proiect de diplom</a:t>
            </a:r>
            <a:r>
              <a:rPr lang="en-US" sz="2800" b="0" i="0" u="sng" strike="noStrike" baseline="0">
                <a:solidFill>
                  <a:srgbClr val="000000"/>
                </a:solidFill>
                <a:latin typeface="Aptos (Corp)"/>
              </a:rPr>
              <a:t>ă</a:t>
            </a:r>
            <a:r>
              <a:rPr lang="sv-SE" sz="2800" u="sng">
                <a:latin typeface="Aptos (Corp)"/>
              </a:rPr>
              <a:t> – Iulie 2022</a:t>
            </a:r>
          </a:p>
        </p:txBody>
      </p:sp>
      <p:sp>
        <p:nvSpPr>
          <p:cNvPr id="3" name="Shape 58">
            <a:extLst>
              <a:ext uri="{FF2B5EF4-FFF2-40B4-BE49-F238E27FC236}">
                <a16:creationId xmlns:a16="http://schemas.microsoft.com/office/drawing/2014/main" id="{98CC6F82-54E6-0B68-8EFC-35B635611B11}"/>
              </a:ext>
            </a:extLst>
          </p:cNvPr>
          <p:cNvSpPr txBox="1">
            <a:spLocks/>
          </p:cNvSpPr>
          <p:nvPr/>
        </p:nvSpPr>
        <p:spPr>
          <a:xfrm>
            <a:off x="2352803" y="5694146"/>
            <a:ext cx="10464801" cy="211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r" defTabSz="584200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r" defTabSz="584200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r" defTabSz="584200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r" defTabSz="584200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r" defTabSz="584200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>
                <a:latin typeface="Aptos (Corp)"/>
              </a:rPr>
              <a:t>Gabriel-Nicu</a:t>
            </a:r>
            <a:r>
              <a:rPr lang="en-US">
                <a:solidFill>
                  <a:srgbClr val="000000"/>
                </a:solidFill>
                <a:latin typeface="Aptos (Corp)"/>
              </a:rPr>
              <a:t>ș</a:t>
            </a:r>
            <a:r>
              <a:rPr lang="en-US">
                <a:latin typeface="Aptos (Corp)"/>
              </a:rPr>
              <a:t>or Orza</a:t>
            </a:r>
            <a:r>
              <a:rPr lang="en-US">
                <a:solidFill>
                  <a:srgbClr val="000000"/>
                </a:solidFill>
                <a:latin typeface="Aptos (Corp)"/>
              </a:rPr>
              <a:t>ță </a:t>
            </a:r>
            <a:endParaRPr lang="en-US">
              <a:latin typeface="Aptos (Corp)"/>
            </a:endParaRPr>
          </a:p>
          <a:p>
            <a:r>
              <a:rPr lang="en-US" sz="2800">
                <a:latin typeface="Aptos (Corp)"/>
              </a:rPr>
              <a:t>Coordonator </a:t>
            </a:r>
            <a:r>
              <a:rPr lang="en-US" sz="2800">
                <a:solidFill>
                  <a:srgbClr val="000000"/>
                </a:solidFill>
                <a:latin typeface="Aptos (Corp)"/>
              </a:rPr>
              <a:t>ș</a:t>
            </a:r>
            <a:r>
              <a:rPr lang="en-US" sz="2800">
                <a:latin typeface="Aptos (Corp)"/>
              </a:rPr>
              <a:t>tiin</a:t>
            </a:r>
            <a:r>
              <a:rPr lang="en-US" sz="2800">
                <a:solidFill>
                  <a:srgbClr val="000000"/>
                </a:solidFill>
                <a:latin typeface="Aptos (Corp)"/>
              </a:rPr>
              <a:t>ț</a:t>
            </a:r>
            <a:r>
              <a:rPr lang="en-US" sz="2800">
                <a:latin typeface="Aptos (Corp)"/>
              </a:rPr>
              <a:t>ific: </a:t>
            </a:r>
            <a:r>
              <a:rPr lang="en-US" sz="2800">
                <a:solidFill>
                  <a:srgbClr val="000000"/>
                </a:solidFill>
                <a:latin typeface="Aptos (Corp)"/>
              </a:rPr>
              <a:t>Prof. dr. ing. Florin Rădulescu </a:t>
            </a:r>
            <a:endParaRPr lang="en-US" sz="2800">
              <a:latin typeface="Aptos (Corp)"/>
            </a:endParaRPr>
          </a:p>
          <a:p>
            <a:pPr>
              <a:defRPr sz="1800"/>
            </a:pPr>
            <a:endParaRPr lang="en-US">
              <a:latin typeface="Aptos (Corp)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7147B52F-01B6-6FFD-7004-86967293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0760" y="2883822"/>
            <a:ext cx="516442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Gestiunea evenimentelor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6" name="Imagine 5" descr="O imagine care conține text, captură de ecran, software, număr&#10;&#10;Descriere generată automat">
            <a:extLst>
              <a:ext uri="{FF2B5EF4-FFF2-40B4-BE49-F238E27FC236}">
                <a16:creationId xmlns:a16="http://schemas.microsoft.com/office/drawing/2014/main" id="{2F844431-15B3-D2DF-9302-1DD6740BD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2122596"/>
            <a:ext cx="3696239" cy="6924037"/>
          </a:xfrm>
          <a:prstGeom prst="rect">
            <a:avLst/>
          </a:prstGeom>
        </p:spPr>
      </p:pic>
      <p:pic>
        <p:nvPicPr>
          <p:cNvPr id="8" name="Imagine 7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D60A8630-9EFF-2AC8-8BF9-9EA4907934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-1860"/>
          <a:stretch/>
        </p:blipFill>
        <p:spPr>
          <a:xfrm>
            <a:off x="8291134" y="2122596"/>
            <a:ext cx="4331283" cy="69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212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7147B52F-01B6-6FFD-7004-86967293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5641"/>
            <a:ext cx="4468969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Gestiunea serviciilor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3" name="Imagine 2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A948C2F3-58F5-5821-8476-BEA8253A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07" y="3613246"/>
            <a:ext cx="4021579" cy="2887717"/>
          </a:xfrm>
          <a:prstGeom prst="rect">
            <a:avLst/>
          </a:prstGeom>
        </p:spPr>
      </p:pic>
      <p:pic>
        <p:nvPicPr>
          <p:cNvPr id="6" name="Imagine 5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B0AEC357-4E3C-23E9-BA10-CE42798D2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55" y="2288651"/>
            <a:ext cx="3158090" cy="62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53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7147B52F-01B6-6FFD-7004-86967293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" y="3759585"/>
            <a:ext cx="3966693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Statistici clienti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3" name="Imagine 2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4E9E3DE8-82DB-338A-5639-30A409F2D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09" y="2627290"/>
            <a:ext cx="4153135" cy="5341393"/>
          </a:xfrm>
          <a:prstGeom prst="rect">
            <a:avLst/>
          </a:prstGeom>
        </p:spPr>
      </p:pic>
      <p:pic>
        <p:nvPicPr>
          <p:cNvPr id="6" name="Imagine 5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428CF3C4-D091-AC19-4789-E7A46D38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47" y="2627290"/>
            <a:ext cx="4153135" cy="53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35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7147B52F-01B6-6FFD-7004-86967293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033" y="3978525"/>
            <a:ext cx="4687910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Setari &amp; Promovari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3" name="Imagine 2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6CE95AD7-6926-E54F-CC6E-43B1BAFB1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2"/>
          <a:stretch/>
        </p:blipFill>
        <p:spPr>
          <a:xfrm>
            <a:off x="8228690" y="2082508"/>
            <a:ext cx="4571267" cy="6619900"/>
          </a:xfrm>
          <a:prstGeom prst="rect">
            <a:avLst/>
          </a:prstGeom>
        </p:spPr>
      </p:pic>
      <p:pic>
        <p:nvPicPr>
          <p:cNvPr id="6" name="Imagine 5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B8D6D150-4B4B-FA11-9186-86955374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3" y="2082508"/>
            <a:ext cx="4318042" cy="66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69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CA54CCBA-C0F9-6BE2-AA50-46B463DC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8146"/>
            <a:ext cx="13004800" cy="2141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44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Detalii de implementare</a:t>
            </a:r>
            <a:endParaRPr lang="en-US" sz="44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1028" name="Picture 4" descr="Android Studio Logo PNG Vector (SVG) Free Download">
            <a:extLst>
              <a:ext uri="{FF2B5EF4-FFF2-40B4-BE49-F238E27FC236}">
                <a16:creationId xmlns:a16="http://schemas.microsoft.com/office/drawing/2014/main" id="{114F86EE-477A-DABF-19D6-EF458986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4" y="4152130"/>
            <a:ext cx="1644807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Room Database / 룸 데이터 베이스 — Android Technote">
            <a:extLst>
              <a:ext uri="{FF2B5EF4-FFF2-40B4-BE49-F238E27FC236}">
                <a16:creationId xmlns:a16="http://schemas.microsoft.com/office/drawing/2014/main" id="{877863ED-97D0-C49F-254E-BBBED062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18720" r="6310" b="21375"/>
          <a:stretch/>
        </p:blipFill>
        <p:spPr bwMode="auto">
          <a:xfrm>
            <a:off x="7113431" y="4192913"/>
            <a:ext cx="3374265" cy="14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S Manager APK for Android Download">
            <a:extLst>
              <a:ext uri="{FF2B5EF4-FFF2-40B4-BE49-F238E27FC236}">
                <a16:creationId xmlns:a16="http://schemas.microsoft.com/office/drawing/2014/main" id="{6E5BF26D-CDA3-3D50-32DE-883302BC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96" y="424028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alendar Logo, symbol, meaning, history, PNG, brand">
            <a:extLst>
              <a:ext uri="{FF2B5EF4-FFF2-40B4-BE49-F238E27FC236}">
                <a16:creationId xmlns:a16="http://schemas.microsoft.com/office/drawing/2014/main" id="{C3E4BCC5-4F98-745F-A281-59C103CB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60" y="4345409"/>
            <a:ext cx="2421228" cy="13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7C3D073E-B952-B5A4-0E72-2F0AF4A06D0E}"/>
              </a:ext>
            </a:extLst>
          </p:cNvPr>
          <p:cNvSpPr txBox="1"/>
          <p:nvPr/>
        </p:nvSpPr>
        <p:spPr>
          <a:xfrm>
            <a:off x="939769" y="5858237"/>
            <a:ext cx="200910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Android Studio</a:t>
            </a:r>
          </a:p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b="1">
                <a:solidFill>
                  <a:srgbClr val="000000"/>
                </a:solidFill>
                <a:latin typeface="Aptos (Corp)"/>
              </a:rPr>
              <a:t>Layout Editor</a:t>
            </a:r>
            <a:endParaRPr kumimoji="0" lang="en-US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ptos (Corp)"/>
              <a:sym typeface="Franklin Gothic Book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DCE6FDE-FEBE-F0CA-7766-7C09936DF484}"/>
              </a:ext>
            </a:extLst>
          </p:cNvPr>
          <p:cNvSpPr txBox="1"/>
          <p:nvPr/>
        </p:nvSpPr>
        <p:spPr>
          <a:xfrm>
            <a:off x="5212822" y="5946390"/>
            <a:ext cx="200910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Google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Calendar API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CEEA750-8871-E192-67C1-96223FB5F226}"/>
              </a:ext>
            </a:extLst>
          </p:cNvPr>
          <p:cNvSpPr txBox="1"/>
          <p:nvPr/>
        </p:nvSpPr>
        <p:spPr>
          <a:xfrm>
            <a:off x="7615706" y="5946390"/>
            <a:ext cx="23697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Stocare locala a datelor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3C281040-6A7B-FBCF-58E9-CDD509EBBB70}"/>
              </a:ext>
            </a:extLst>
          </p:cNvPr>
          <p:cNvSpPr txBox="1"/>
          <p:nvPr/>
        </p:nvSpPr>
        <p:spPr>
          <a:xfrm>
            <a:off x="10064839" y="6115668"/>
            <a:ext cx="236971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Alerte SMS</a:t>
            </a:r>
          </a:p>
        </p:txBody>
      </p:sp>
      <p:pic>
        <p:nvPicPr>
          <p:cNvPr id="1036" name="Picture 12" descr="Calendar - Free time and date icons">
            <a:extLst>
              <a:ext uri="{FF2B5EF4-FFF2-40B4-BE49-F238E27FC236}">
                <a16:creationId xmlns:a16="http://schemas.microsoft.com/office/drawing/2014/main" id="{324AC65C-1D3E-BCDA-5384-DCD3645B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50" y="4345409"/>
            <a:ext cx="1344737" cy="1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E0E4B741-2C84-4EAA-BF6F-5DF43D75DC42}"/>
              </a:ext>
            </a:extLst>
          </p:cNvPr>
          <p:cNvSpPr txBox="1"/>
          <p:nvPr/>
        </p:nvSpPr>
        <p:spPr>
          <a:xfrm>
            <a:off x="3264091" y="5900225"/>
            <a:ext cx="174266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(Corp)"/>
                <a:sym typeface="Franklin Gothic Book"/>
              </a:rPr>
              <a:t>Alamkanak</a:t>
            </a:r>
          </a:p>
        </p:txBody>
      </p:sp>
    </p:spTree>
    <p:extLst>
      <p:ext uri="{BB962C8B-B14F-4D97-AF65-F5344CB8AC3E}">
        <p14:creationId xmlns:p14="http://schemas.microsoft.com/office/powerpoint/2010/main" val="23407547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13B824-D219-E226-AD42-169465ED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374840"/>
            <a:ext cx="10464800" cy="1582292"/>
          </a:xfrm>
        </p:spPr>
        <p:txBody>
          <a:bodyPr>
            <a:normAutofit/>
          </a:bodyPr>
          <a:lstStyle/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itluri)"/>
              </a:rPr>
              <a:t>Diagrama Bazei de Date</a:t>
            </a:r>
          </a:p>
        </p:txBody>
      </p:sp>
      <p:pic>
        <p:nvPicPr>
          <p:cNvPr id="5" name="Imagine 4" descr="O imagine care conține captură de ecran, pătrat&#10;&#10;Descriere generată automat">
            <a:extLst>
              <a:ext uri="{FF2B5EF4-FFF2-40B4-BE49-F238E27FC236}">
                <a16:creationId xmlns:a16="http://schemas.microsoft.com/office/drawing/2014/main" id="{9F4E2A43-D83E-F4F4-DB1F-37A891767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3417797"/>
            <a:ext cx="8203842" cy="457998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E6013033-7276-9006-CE16-4CB319B3DD83}"/>
              </a:ext>
            </a:extLst>
          </p:cNvPr>
          <p:cNvSpPr txBox="1"/>
          <p:nvPr/>
        </p:nvSpPr>
        <p:spPr>
          <a:xfrm>
            <a:off x="379832" y="4548130"/>
            <a:ext cx="365125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One-to-One: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    Event-&gt;Client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>
                <a:solidFill>
                  <a:srgbClr val="000000"/>
                </a:solidFill>
              </a:rPr>
              <a:t>One-to-Many: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>
                <a:solidFill>
                  <a:srgbClr val="000000"/>
                </a:solidFill>
              </a:rPr>
              <a:t>    Event-&gt;Service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9143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captură de ecran, Color, pătrat, proiectare&#10;&#10;Descriere generată automat">
            <a:extLst>
              <a:ext uri="{FF2B5EF4-FFF2-40B4-BE49-F238E27FC236}">
                <a16:creationId xmlns:a16="http://schemas.microsoft.com/office/drawing/2014/main" id="{9730BFED-F589-48AD-A910-4EEDB316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5" y="2624605"/>
            <a:ext cx="11007512" cy="6329320"/>
          </a:xfrm>
          <a:prstGeom prst="rect">
            <a:avLst/>
          </a:prstGeom>
        </p:spPr>
      </p:pic>
      <p:sp>
        <p:nvSpPr>
          <p:cNvPr id="5" name="Shape 78">
            <a:extLst>
              <a:ext uri="{FF2B5EF4-FFF2-40B4-BE49-F238E27FC236}">
                <a16:creationId xmlns:a16="http://schemas.microsoft.com/office/drawing/2014/main" id="{98D885B4-94AB-A729-47AF-93027E9E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8495" y="1553754"/>
            <a:ext cx="13004800" cy="2141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44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Imagine de ansamblu</a:t>
            </a:r>
            <a:endParaRPr lang="en-US" sz="44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47010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>
            <a:extLst>
              <a:ext uri="{FF2B5EF4-FFF2-40B4-BE49-F238E27FC236}">
                <a16:creationId xmlns:a16="http://schemas.microsoft.com/office/drawing/2014/main" id="{88DDFD35-FD4C-8925-D6AF-FD5F8E8F049D}"/>
              </a:ext>
            </a:extLst>
          </p:cNvPr>
          <p:cNvSpPr/>
          <p:nvPr/>
        </p:nvSpPr>
        <p:spPr>
          <a:xfrm>
            <a:off x="-2962141" y="1698986"/>
            <a:ext cx="130048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lang="en-US" sz="60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Concluzii</a:t>
            </a:r>
            <a:endParaRPr sz="6000">
              <a:latin typeface="Aptos Display (Titluri)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B414414A-56C4-87B7-1FA1-1349229792DF}"/>
              </a:ext>
            </a:extLst>
          </p:cNvPr>
          <p:cNvSpPr txBox="1"/>
          <p:nvPr/>
        </p:nvSpPr>
        <p:spPr>
          <a:xfrm>
            <a:off x="965915" y="3349462"/>
            <a:ext cx="889930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>
                <a:solidFill>
                  <a:srgbClr val="000000"/>
                </a:solidFill>
                <a:latin typeface="Aptos (Corp)"/>
              </a:rPr>
              <a:t>Task Planner</a:t>
            </a:r>
            <a:r>
              <a:rPr lang="en-US" sz="2400">
                <a:solidFill>
                  <a:srgbClr val="000000"/>
                </a:solidFill>
                <a:latin typeface="Aptos (Corp)"/>
              </a:rPr>
              <a:t> si-a indeplinit obiectivul initial, oferind utilizatorilor o platforma interactiva prin care sa isi poata gestiona afacerea.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sz="2400">
                <a:solidFill>
                  <a:srgbClr val="000000"/>
                </a:solidFill>
                <a:latin typeface="Aptos (Corp)"/>
              </a:rPr>
            </a:br>
            <a:r>
              <a:rPr lang="en-US" sz="2400">
                <a:solidFill>
                  <a:srgbClr val="000000"/>
                </a:solidFill>
                <a:latin typeface="Aptos (Corp)"/>
              </a:rPr>
              <a:t>Acest proiect pune bazele unei solutii inovative care poate fi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rgbClr val="000000"/>
                </a:solidFill>
                <a:latin typeface="Aptos (Corp)"/>
              </a:rPr>
              <a:t>scalata la un nivel mai mare.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ptos (Corp)"/>
              <a:sym typeface="Franklin Gothic Book"/>
            </a:endParaRPr>
          </a:p>
        </p:txBody>
      </p:sp>
      <p:sp>
        <p:nvSpPr>
          <p:cNvPr id="3" name="Shape 91">
            <a:extLst>
              <a:ext uri="{FF2B5EF4-FFF2-40B4-BE49-F238E27FC236}">
                <a16:creationId xmlns:a16="http://schemas.microsoft.com/office/drawing/2014/main" id="{BAA4F267-8EBB-5270-0929-AD7C3D731EBC}"/>
              </a:ext>
            </a:extLst>
          </p:cNvPr>
          <p:cNvSpPr/>
          <p:nvPr/>
        </p:nvSpPr>
        <p:spPr>
          <a:xfrm>
            <a:off x="1573106" y="4826463"/>
            <a:ext cx="8107062" cy="2210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/>
            </a:pPr>
            <a:r>
              <a:rPr lang="en-US" sz="40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Dezvoltari ulterioare</a:t>
            </a:r>
            <a:endParaRPr lang="en-US" sz="40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B545177-7189-94A4-0326-EB38A09AEDC6}"/>
              </a:ext>
            </a:extLst>
          </p:cNvPr>
          <p:cNvSpPr txBox="1"/>
          <p:nvPr/>
        </p:nvSpPr>
        <p:spPr>
          <a:xfrm>
            <a:off x="2448870" y="6083611"/>
            <a:ext cx="9361058" cy="273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baseline="0">
              <a:latin typeface="Aptos (Corp)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>
                <a:latin typeface="Aptos (Corp)"/>
              </a:rPr>
              <a:t>Apelarea clienților din cadrul aplicației.</a:t>
            </a: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(Corp)"/>
              </a:rPr>
              <a:t>Compatibilitate pe IOS si</a:t>
            </a:r>
            <a:r>
              <a:rPr lang="en-US" sz="2400" b="0" i="0" u="none" strike="noStrike" baseline="0">
                <a:latin typeface="Aptos (Corp)"/>
              </a:rPr>
              <a:t> smartwatch. </a:t>
            </a: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>
                <a:latin typeface="Aptos (Corp)"/>
              </a:rPr>
              <a:t>Extinderea funcționalităților de statistică.</a:t>
            </a:r>
          </a:p>
        </p:txBody>
      </p:sp>
    </p:spTree>
    <p:extLst>
      <p:ext uri="{BB962C8B-B14F-4D97-AF65-F5344CB8AC3E}">
        <p14:creationId xmlns:p14="http://schemas.microsoft.com/office/powerpoint/2010/main" val="17968995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70000" y="7062046"/>
            <a:ext cx="104648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800"/>
              <a:t>gabriel.orzata@stud.acs.upb.ro</a:t>
            </a:r>
            <a:endParaRPr sz="3800"/>
          </a:p>
        </p:txBody>
      </p:sp>
      <p:sp>
        <p:nvSpPr>
          <p:cNvPr id="98" name="Shape 98"/>
          <p:cNvSpPr/>
          <p:nvPr/>
        </p:nvSpPr>
        <p:spPr>
          <a:xfrm>
            <a:off x="1270000" y="868858"/>
            <a:ext cx="1046480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lang="en-US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itluri)"/>
              </a:rPr>
              <a:t>Va multumesc pentru atentia acordata!</a:t>
            </a:r>
            <a:endParaRPr sz="5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 (Titluri)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62D94F-D725-7D5A-B097-B35598C8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14" y="1069975"/>
            <a:ext cx="10464800" cy="1582292"/>
          </a:xfrm>
        </p:spPr>
        <p:txBody>
          <a:bodyPr>
            <a:normAutofit/>
          </a:bodyPr>
          <a:lstStyle/>
          <a:p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itluri)"/>
              </a:rPr>
              <a:t>Structura prezentarii</a:t>
            </a:r>
          </a:p>
        </p:txBody>
      </p:sp>
      <p:graphicFrame>
        <p:nvGraphicFramePr>
          <p:cNvPr id="8" name="Substituent text 2">
            <a:extLst>
              <a:ext uri="{FF2B5EF4-FFF2-40B4-BE49-F238E27FC236}">
                <a16:creationId xmlns:a16="http://schemas.microsoft.com/office/drawing/2014/main" id="{F66FFDAE-1A39-C638-1CB8-442EC95E7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10182"/>
              </p:ext>
            </p:extLst>
          </p:nvPr>
        </p:nvGraphicFramePr>
        <p:xfrm>
          <a:off x="3972130" y="2879778"/>
          <a:ext cx="4429625" cy="612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0741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8">
            <a:extLst>
              <a:ext uri="{FF2B5EF4-FFF2-40B4-BE49-F238E27FC236}">
                <a16:creationId xmlns:a16="http://schemas.microsoft.com/office/drawing/2014/main" id="{EA827877-B60C-41A6-1DE0-0F762B2F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45"/>
            <a:ext cx="13004799" cy="1885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60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Introducere</a:t>
            </a:r>
          </a:p>
        </p:txBody>
      </p:sp>
      <p:pic>
        <p:nvPicPr>
          <p:cNvPr id="5" name="Imagine 4" descr="O imagine care conține siglă, simbol, Grafică, Font&#10;&#10;Descriere generată automat">
            <a:extLst>
              <a:ext uri="{FF2B5EF4-FFF2-40B4-BE49-F238E27FC236}">
                <a16:creationId xmlns:a16="http://schemas.microsoft.com/office/drawing/2014/main" id="{0237C42E-D7E9-DB36-61E1-E8310CAC6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r="5061" b="2"/>
          <a:stretch/>
        </p:blipFill>
        <p:spPr>
          <a:xfrm>
            <a:off x="750060" y="1864548"/>
            <a:ext cx="5095873" cy="57830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graphicFrame>
        <p:nvGraphicFramePr>
          <p:cNvPr id="6" name="Shape 69">
            <a:extLst>
              <a:ext uri="{FF2B5EF4-FFF2-40B4-BE49-F238E27FC236}">
                <a16:creationId xmlns:a16="http://schemas.microsoft.com/office/drawing/2014/main" id="{32E7679F-915E-1BB4-17DF-E36522892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753436"/>
              </p:ext>
            </p:extLst>
          </p:nvPr>
        </p:nvGraphicFramePr>
        <p:xfrm>
          <a:off x="6287959" y="2822318"/>
          <a:ext cx="5822761" cy="5962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84949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8">
            <a:extLst>
              <a:ext uri="{FF2B5EF4-FFF2-40B4-BE49-F238E27FC236}">
                <a16:creationId xmlns:a16="http://schemas.microsoft.com/office/drawing/2014/main" id="{838E5070-1751-0526-F6A1-1032944D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4510"/>
            <a:ext cx="13004799" cy="1885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60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Obiective</a:t>
            </a:r>
          </a:p>
        </p:txBody>
      </p:sp>
      <p:graphicFrame>
        <p:nvGraphicFramePr>
          <p:cNvPr id="5" name="CasetăText 3">
            <a:extLst>
              <a:ext uri="{FF2B5EF4-FFF2-40B4-BE49-F238E27FC236}">
                <a16:creationId xmlns:a16="http://schemas.microsoft.com/office/drawing/2014/main" id="{894215BF-2390-342F-63DA-742449836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302903"/>
              </p:ext>
            </p:extLst>
          </p:nvPr>
        </p:nvGraphicFramePr>
        <p:xfrm>
          <a:off x="1406524" y="3659480"/>
          <a:ext cx="10191750" cy="420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2946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>
            <a:extLst>
              <a:ext uri="{FF2B5EF4-FFF2-40B4-BE49-F238E27FC236}">
                <a16:creationId xmlns:a16="http://schemas.microsoft.com/office/drawing/2014/main" id="{F3CB0FFA-D5A9-6576-5B63-CE12BAA1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82" y="1380058"/>
            <a:ext cx="10464801" cy="158229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US" sz="80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Aptos Display (Titluri)"/>
                <a:ea typeface="+mj-ea"/>
                <a:cs typeface="+mj-cs"/>
              </a:rPr>
              <a:t>Abordari existente</a:t>
            </a:r>
            <a:endParaRPr sz="8000">
              <a:latin typeface="Aptos Display (Titluri)Aptos Display (Titluri)"/>
            </a:endParaRPr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5E65B177-BB4D-AC4E-0DED-4D5FBF296D85}"/>
              </a:ext>
            </a:extLst>
          </p:cNvPr>
          <p:cNvSpPr txBox="1">
            <a:spLocks/>
          </p:cNvSpPr>
          <p:nvPr/>
        </p:nvSpPr>
        <p:spPr>
          <a:xfrm>
            <a:off x="0" y="9340850"/>
            <a:ext cx="2476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 defTabSz="584200">
              <a:defRPr sz="18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E6863F6-9778-B196-3F38-0649843CAAA8}"/>
              </a:ext>
            </a:extLst>
          </p:cNvPr>
          <p:cNvSpPr txBox="1"/>
          <p:nvPr/>
        </p:nvSpPr>
        <p:spPr>
          <a:xfrm>
            <a:off x="6502400" y="4393183"/>
            <a:ext cx="5892799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latin typeface="Aptos (Corp)"/>
              </a:rPr>
              <a:t>Setmore</a:t>
            </a:r>
          </a:p>
          <a:p>
            <a:pPr>
              <a:lnSpc>
                <a:spcPct val="150000"/>
              </a:lnSpc>
            </a:pPr>
            <a:endParaRPr lang="en-US" sz="4400" b="1">
              <a:latin typeface="Aptos (Corp)"/>
            </a:endParaRPr>
          </a:p>
          <a:p>
            <a:pPr>
              <a:lnSpc>
                <a:spcPct val="150000"/>
              </a:lnSpc>
            </a:pPr>
            <a:r>
              <a:rPr lang="en-US" sz="4400" b="1">
                <a:latin typeface="Aptos (Corp)"/>
              </a:rPr>
              <a:t>Square Appointments</a:t>
            </a:r>
          </a:p>
        </p:txBody>
      </p:sp>
      <p:graphicFrame>
        <p:nvGraphicFramePr>
          <p:cNvPr id="7" name="Substituent text 2">
            <a:extLst>
              <a:ext uri="{FF2B5EF4-FFF2-40B4-BE49-F238E27FC236}">
                <a16:creationId xmlns:a16="http://schemas.microsoft.com/office/drawing/2014/main" id="{CB3A47E7-A50A-0873-1435-B6C857978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643903"/>
              </p:ext>
            </p:extLst>
          </p:nvPr>
        </p:nvGraphicFramePr>
        <p:xfrm>
          <a:off x="609601" y="3390900"/>
          <a:ext cx="6629399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8524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73">
            <a:extLst>
              <a:ext uri="{FF2B5EF4-FFF2-40B4-BE49-F238E27FC236}">
                <a16:creationId xmlns:a16="http://schemas.microsoft.com/office/drawing/2014/main" id="{3B95772F-B658-B4EF-A395-E110EAC9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1330658"/>
            <a:ext cx="11216640" cy="1858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defRPr sz="1800"/>
            </a:pPr>
            <a:r>
              <a:rPr 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Aptos Display (Titluri)"/>
              </a:rPr>
              <a:t>Square Appointments</a:t>
            </a:r>
            <a:endParaRPr lang="en-US" sz="5000">
              <a:latin typeface="Aptos Display (Titluri)Aptos Display (Titluri)"/>
            </a:endParaRPr>
          </a:p>
        </p:txBody>
      </p:sp>
      <p:graphicFrame>
        <p:nvGraphicFramePr>
          <p:cNvPr id="10" name="Substituent text 2">
            <a:extLst>
              <a:ext uri="{FF2B5EF4-FFF2-40B4-BE49-F238E27FC236}">
                <a16:creationId xmlns:a16="http://schemas.microsoft.com/office/drawing/2014/main" id="{83911CDC-9865-A081-86CF-4254BEB12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670647"/>
              </p:ext>
            </p:extLst>
          </p:nvPr>
        </p:nvGraphicFramePr>
        <p:xfrm>
          <a:off x="894080" y="3060083"/>
          <a:ext cx="4429625" cy="612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ine 10" descr="O imagine care conține text, captură de ecran, multimedia, software&#10;&#10;Descriere generată automat">
            <a:extLst>
              <a:ext uri="{FF2B5EF4-FFF2-40B4-BE49-F238E27FC236}">
                <a16:creationId xmlns:a16="http://schemas.microsoft.com/office/drawing/2014/main" id="{58254C5E-08B9-D036-FC06-688FD0C14E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77" r="19285" b="-1"/>
          <a:stretch/>
        </p:blipFill>
        <p:spPr>
          <a:xfrm>
            <a:off x="5532319" y="3060083"/>
            <a:ext cx="7472481" cy="60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9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3">
            <a:extLst>
              <a:ext uri="{FF2B5EF4-FFF2-40B4-BE49-F238E27FC236}">
                <a16:creationId xmlns:a16="http://schemas.microsoft.com/office/drawing/2014/main" id="{E8925FCC-F09F-07E3-71B1-95910FC6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1036674"/>
            <a:ext cx="11216640" cy="1858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defRPr sz="1800"/>
            </a:pPr>
            <a:r>
              <a:rPr 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</a:rPr>
              <a:t>Setmore</a:t>
            </a:r>
            <a:endParaRPr lang="en-US" sz="5000">
              <a:latin typeface="Aptos Display (Titluri)"/>
            </a:endParaRPr>
          </a:p>
        </p:txBody>
      </p:sp>
      <p:graphicFrame>
        <p:nvGraphicFramePr>
          <p:cNvPr id="7" name="Substituent text 2">
            <a:extLst>
              <a:ext uri="{FF2B5EF4-FFF2-40B4-BE49-F238E27FC236}">
                <a16:creationId xmlns:a16="http://schemas.microsoft.com/office/drawing/2014/main" id="{BA640B42-9E34-1914-2171-FD1E834C5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346675"/>
              </p:ext>
            </p:extLst>
          </p:nvPr>
        </p:nvGraphicFramePr>
        <p:xfrm>
          <a:off x="894080" y="2596444"/>
          <a:ext cx="4429625" cy="612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Partner Spotlight: Meet Setmore! - The Seller Community">
            <a:extLst>
              <a:ext uri="{FF2B5EF4-FFF2-40B4-BE49-F238E27FC236}">
                <a16:creationId xmlns:a16="http://schemas.microsoft.com/office/drawing/2014/main" id="{DF4EDA76-E025-A2DB-B0EC-E34D8EDEA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4711" r="17499" b="21139"/>
          <a:stretch/>
        </p:blipFill>
        <p:spPr bwMode="auto">
          <a:xfrm>
            <a:off x="5951220" y="2840107"/>
            <a:ext cx="7053580" cy="563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9AADDFE6-6B25-AB03-7ED2-128A6F23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5630"/>
            <a:ext cx="13004799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Solutia propusa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461E708E-15B5-37F9-FBC2-933D0EB6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04" y="3606511"/>
            <a:ext cx="9002333" cy="489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 defTabSz="914400">
              <a:lnSpc>
                <a:spcPct val="150000"/>
              </a:lnSpc>
              <a:spcAft>
                <a:spcPts val="60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latin typeface="Aptos (Corp)"/>
              </a:rPr>
              <a:t>Calendar interactiv</a:t>
            </a:r>
          </a:p>
          <a:p>
            <a:pPr indent="-228600" algn="l" defTabSz="914400">
              <a:lnSpc>
                <a:spcPct val="150000"/>
              </a:lnSpc>
              <a:spcAft>
                <a:spcPts val="60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effectLst/>
                <a:latin typeface="Aptos (Corp)"/>
              </a:rPr>
              <a:t>Adaugarea de servicii specifice</a:t>
            </a:r>
          </a:p>
          <a:p>
            <a:pPr indent="-22860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effectLst/>
                <a:latin typeface="Aptos (Corp)"/>
              </a:rPr>
              <a:t>Programarea de evenimente bazate pe servicii</a:t>
            </a:r>
          </a:p>
          <a:p>
            <a:pPr indent="-228600" algn="l" defTabSz="914400">
              <a:lnSpc>
                <a:spcPct val="150000"/>
              </a:lnSpc>
              <a:spcAft>
                <a:spcPts val="60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effectLst/>
                <a:latin typeface="Aptos (Corp)"/>
              </a:rPr>
              <a:t>Sincronizare cu Google Calendar</a:t>
            </a:r>
          </a:p>
          <a:p>
            <a:pPr indent="-22860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effectLst/>
                <a:latin typeface="Aptos (Corp)"/>
              </a:rPr>
              <a:t>Mesaje de reminder</a:t>
            </a:r>
          </a:p>
          <a:p>
            <a:pPr indent="-22860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effectLst/>
                <a:latin typeface="Aptos (Corp)"/>
              </a:rPr>
              <a:t>Statistici despre clienti</a:t>
            </a:r>
          </a:p>
          <a:p>
            <a:pPr indent="-22860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ts val="3600"/>
              <a:buFont typeface="Arial" panose="020B0604020202020204" pitchFamily="34" charset="0"/>
              <a:buChar char="•"/>
            </a:pPr>
            <a:r>
              <a:rPr lang="en-US" sz="3000">
                <a:latin typeface="Aptos (Corp)"/>
              </a:rPr>
              <a:t>Promovari</a:t>
            </a:r>
            <a:endParaRPr lang="en-US" sz="3000">
              <a:effectLst/>
              <a:latin typeface="Aptos (Corp)"/>
            </a:endParaRPr>
          </a:p>
          <a:p>
            <a:pPr marL="283464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effectLst/>
              <a:latin typeface="Aptos (Corp)"/>
            </a:endParaRPr>
          </a:p>
          <a:p>
            <a:pPr lvl="0" indent="-228600" algn="l" defTabSz="91440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endParaRPr lang="en-US" sz="3000">
              <a:latin typeface="Aptos (Corp)"/>
            </a:endParaRPr>
          </a:p>
        </p:txBody>
      </p:sp>
    </p:spTree>
    <p:extLst>
      <p:ext uri="{BB962C8B-B14F-4D97-AF65-F5344CB8AC3E}">
        <p14:creationId xmlns:p14="http://schemas.microsoft.com/office/powerpoint/2010/main" val="3988320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>
            <a:extLst>
              <a:ext uri="{FF2B5EF4-FFF2-40B4-BE49-F238E27FC236}">
                <a16:creationId xmlns:a16="http://schemas.microsoft.com/office/drawing/2014/main" id="{5D2C39F1-64D3-B8AD-1F29-7E5488A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5" y="2844681"/>
            <a:ext cx="4378817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defRPr sz="1800"/>
            </a:pPr>
            <a:r>
              <a:rPr lang="en-US" sz="5500" b="1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Display (Titluri)"/>
                <a:ea typeface="+mj-ea"/>
                <a:cs typeface="+mj-cs"/>
              </a:rPr>
              <a:t>Calendar</a:t>
            </a:r>
            <a:endParaRPr lang="en-US" sz="5500" kern="1200">
              <a:solidFill>
                <a:schemeClr val="tx1"/>
              </a:solidFill>
              <a:latin typeface="Aptos Display (Titluri)"/>
              <a:ea typeface="+mj-ea"/>
              <a:cs typeface="+mj-cs"/>
            </a:endParaRPr>
          </a:p>
        </p:txBody>
      </p:sp>
      <p:pic>
        <p:nvPicPr>
          <p:cNvPr id="6" name="Imagine 5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9A3318D6-E8C0-CE67-7755-EC4B83E63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5"/>
          <a:stretch/>
        </p:blipFill>
        <p:spPr>
          <a:xfrm>
            <a:off x="4911126" y="5263169"/>
            <a:ext cx="3723461" cy="4164532"/>
          </a:xfrm>
          <a:prstGeom prst="rect">
            <a:avLst/>
          </a:prstGeom>
        </p:spPr>
      </p:pic>
      <p:pic>
        <p:nvPicPr>
          <p:cNvPr id="10" name="Imagine 9" descr="O imagine care conține text, captură de ecran, număr, Font&#10;&#10;Descriere generată automat">
            <a:extLst>
              <a:ext uri="{FF2B5EF4-FFF2-40B4-BE49-F238E27FC236}">
                <a16:creationId xmlns:a16="http://schemas.microsoft.com/office/drawing/2014/main" id="{34CB57CD-BC9A-155C-F8F5-FF20866624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41"/>
          <a:stretch/>
        </p:blipFill>
        <p:spPr>
          <a:xfrm>
            <a:off x="4906184" y="1214909"/>
            <a:ext cx="3723461" cy="3846489"/>
          </a:xfrm>
          <a:prstGeom prst="rect">
            <a:avLst/>
          </a:prstGeom>
        </p:spPr>
      </p:pic>
      <p:pic>
        <p:nvPicPr>
          <p:cNvPr id="12" name="Imagine 11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300404C6-D091-FD5C-7522-AD06AAB00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60" y="2438402"/>
            <a:ext cx="3149127" cy="6272011"/>
          </a:xfrm>
          <a:prstGeom prst="rect">
            <a:avLst/>
          </a:prstGeom>
        </p:spPr>
      </p:pic>
      <p:pic>
        <p:nvPicPr>
          <p:cNvPr id="14" name="Imagine 13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C8A3F32F-D9A8-6C92-561C-3BD1202615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42"/>
          <a:stretch/>
        </p:blipFill>
        <p:spPr>
          <a:xfrm>
            <a:off x="1046869" y="5263169"/>
            <a:ext cx="3593800" cy="42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72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1176</Words>
  <Application>Microsoft Office PowerPoint</Application>
  <PresentationFormat>Particularizare</PresentationFormat>
  <Paragraphs>125</Paragraphs>
  <Slides>18</Slides>
  <Notes>17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6" baseType="lpstr">
      <vt:lpstr>Aptos</vt:lpstr>
      <vt:lpstr>Aptos (Corp)</vt:lpstr>
      <vt:lpstr>Aptos Display (Titluri)</vt:lpstr>
      <vt:lpstr>Aptos Display (Titluri)Aptos Display (Titluri)</vt:lpstr>
      <vt:lpstr>Arial</vt:lpstr>
      <vt:lpstr>Franklin Gothic Book</vt:lpstr>
      <vt:lpstr>Helvetica Neue</vt:lpstr>
      <vt:lpstr>White</vt:lpstr>
      <vt:lpstr>  Task Planner  - Agendă digitală pentru programări -</vt:lpstr>
      <vt:lpstr>Structura prezentarii</vt:lpstr>
      <vt:lpstr>Introducere</vt:lpstr>
      <vt:lpstr>Obiective</vt:lpstr>
      <vt:lpstr>Abordari existente</vt:lpstr>
      <vt:lpstr>Square Appointments</vt:lpstr>
      <vt:lpstr>Setmore</vt:lpstr>
      <vt:lpstr>Solutia propusa</vt:lpstr>
      <vt:lpstr>Calendar</vt:lpstr>
      <vt:lpstr>Gestiunea evenimentelor</vt:lpstr>
      <vt:lpstr>Gestiunea serviciilor</vt:lpstr>
      <vt:lpstr>Statistici clienti</vt:lpstr>
      <vt:lpstr>Setari &amp; Promovari</vt:lpstr>
      <vt:lpstr>Detalii de implementare</vt:lpstr>
      <vt:lpstr>Diagrama Bazei de Date</vt:lpstr>
      <vt:lpstr>Imagine de ansamblu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Gabriel-Nicuşor ORZAŢĂ (117783)</cp:lastModifiedBy>
  <cp:revision>4</cp:revision>
  <dcterms:modified xsi:type="dcterms:W3CDTF">2024-07-04T19:17:53Z</dcterms:modified>
</cp:coreProperties>
</file>