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2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9818-59F5-4CA7-9772-640F7B88FAAF}" type="datetimeFigureOut">
              <a:rPr lang="da-DK" smtClean="0"/>
              <a:t>24-09-2013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1AE0-F003-4E3E-96E4-662000C51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261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9818-59F5-4CA7-9772-640F7B88FAAF}" type="datetimeFigureOut">
              <a:rPr lang="da-DK" smtClean="0"/>
              <a:t>24-09-2013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1AE0-F003-4E3E-96E4-662000C51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319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9818-59F5-4CA7-9772-640F7B88FAAF}" type="datetimeFigureOut">
              <a:rPr lang="da-DK" smtClean="0"/>
              <a:t>24-09-2013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1AE0-F003-4E3E-96E4-662000C51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484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9818-59F5-4CA7-9772-640F7B88FAAF}" type="datetimeFigureOut">
              <a:rPr lang="da-DK" smtClean="0"/>
              <a:t>24-09-2013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1AE0-F003-4E3E-96E4-662000C51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178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9818-59F5-4CA7-9772-640F7B88FAAF}" type="datetimeFigureOut">
              <a:rPr lang="da-DK" smtClean="0"/>
              <a:t>24-09-2013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1AE0-F003-4E3E-96E4-662000C51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88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9818-59F5-4CA7-9772-640F7B88FAAF}" type="datetimeFigureOut">
              <a:rPr lang="da-DK" smtClean="0"/>
              <a:t>24-09-2013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1AE0-F003-4E3E-96E4-662000C51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913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9818-59F5-4CA7-9772-640F7B88FAAF}" type="datetimeFigureOut">
              <a:rPr lang="da-DK" smtClean="0"/>
              <a:t>24-09-2013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1AE0-F003-4E3E-96E4-662000C51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174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9818-59F5-4CA7-9772-640F7B88FAAF}" type="datetimeFigureOut">
              <a:rPr lang="da-DK" smtClean="0"/>
              <a:t>24-09-2013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1AE0-F003-4E3E-96E4-662000C51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878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9818-59F5-4CA7-9772-640F7B88FAAF}" type="datetimeFigureOut">
              <a:rPr lang="da-DK" smtClean="0"/>
              <a:t>24-09-2013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1AE0-F003-4E3E-96E4-662000C51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271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9818-59F5-4CA7-9772-640F7B88FAAF}" type="datetimeFigureOut">
              <a:rPr lang="da-DK" smtClean="0"/>
              <a:t>24-09-2013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1AE0-F003-4E3E-96E4-662000C51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523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9818-59F5-4CA7-9772-640F7B88FAAF}" type="datetimeFigureOut">
              <a:rPr lang="da-DK" smtClean="0"/>
              <a:t>24-09-2013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1AE0-F003-4E3E-96E4-662000C51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298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F9818-59F5-4CA7-9772-640F7B88FAAF}" type="datetimeFigureOut">
              <a:rPr lang="da-DK" smtClean="0"/>
              <a:t>24-09-2013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61AE0-F003-4E3E-96E4-662000C51B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285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493" y="2673752"/>
            <a:ext cx="10515600" cy="916450"/>
          </a:xfrm>
        </p:spPr>
        <p:txBody>
          <a:bodyPr/>
          <a:lstStyle/>
          <a:p>
            <a:r>
              <a:rPr lang="da-DK" dirty="0" smtClean="0"/>
              <a:t>Bitcoin </a:t>
            </a:r>
            <a:r>
              <a:rPr lang="da-DK" dirty="0" err="1" smtClean="0"/>
              <a:t>address</a:t>
            </a:r>
            <a:r>
              <a:rPr lang="da-DK" dirty="0" smtClean="0"/>
              <a:t> monitor v.0.6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769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613459"/>
            <a:ext cx="10515600" cy="5476192"/>
          </a:xfrm>
        </p:spPr>
        <p:txBody>
          <a:bodyPr/>
          <a:lstStyle/>
          <a:p>
            <a:r>
              <a:rPr lang="da-DK" b="1" dirty="0" smtClean="0">
                <a:solidFill>
                  <a:schemeClr val="tx1"/>
                </a:solidFill>
              </a:rPr>
              <a:t>Basic </a:t>
            </a:r>
            <a:r>
              <a:rPr lang="da-DK" b="1" dirty="0" err="1" smtClean="0">
                <a:solidFill>
                  <a:schemeClr val="tx1"/>
                </a:solidFill>
              </a:rPr>
              <a:t>Functionality</a:t>
            </a:r>
            <a:r>
              <a:rPr lang="da-DK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da-DK" dirty="0" smtClean="0">
                <a:solidFill>
                  <a:schemeClr val="tx1"/>
                </a:solidFill>
              </a:rPr>
              <a:t>Monitor the balance of bitcoin </a:t>
            </a:r>
            <a:r>
              <a:rPr lang="da-DK" dirty="0" err="1" smtClean="0">
                <a:solidFill>
                  <a:schemeClr val="tx1"/>
                </a:solidFill>
              </a:rPr>
              <a:t>payment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addresses</a:t>
            </a:r>
            <a:r>
              <a:rPr lang="da-DK" dirty="0" smtClean="0">
                <a:solidFill>
                  <a:schemeClr val="tx1"/>
                </a:solidFill>
              </a:rPr>
              <a:t> in real-time, </a:t>
            </a:r>
            <a:r>
              <a:rPr lang="da-DK" dirty="0" err="1" smtClean="0">
                <a:solidFill>
                  <a:schemeClr val="tx1"/>
                </a:solidFill>
              </a:rPr>
              <a:t>while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keeping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network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run-time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infrastructure</a:t>
            </a:r>
            <a:r>
              <a:rPr lang="da-DK" dirty="0" smtClean="0">
                <a:solidFill>
                  <a:schemeClr val="tx1"/>
                </a:solidFill>
              </a:rPr>
              <a:t> (</a:t>
            </a:r>
            <a:r>
              <a:rPr lang="da-DK" dirty="0" err="1" smtClean="0">
                <a:solidFill>
                  <a:schemeClr val="tx1"/>
                </a:solidFill>
              </a:rPr>
              <a:t>e.g</a:t>
            </a:r>
            <a:r>
              <a:rPr lang="da-DK" dirty="0" smtClean="0">
                <a:solidFill>
                  <a:schemeClr val="tx1"/>
                </a:solidFill>
              </a:rPr>
              <a:t>. open </a:t>
            </a:r>
            <a:r>
              <a:rPr lang="da-DK" dirty="0" err="1" smtClean="0">
                <a:solidFill>
                  <a:schemeClr val="tx1"/>
                </a:solidFill>
              </a:rPr>
              <a:t>websockets</a:t>
            </a:r>
            <a:r>
              <a:rPr lang="da-DK" dirty="0" smtClean="0">
                <a:solidFill>
                  <a:schemeClr val="tx1"/>
                </a:solidFill>
              </a:rPr>
              <a:t>) on the client at an </a:t>
            </a:r>
            <a:r>
              <a:rPr lang="da-DK" dirty="0" err="1" smtClean="0">
                <a:solidFill>
                  <a:schemeClr val="tx1"/>
                </a:solidFill>
              </a:rPr>
              <a:t>absolute</a:t>
            </a:r>
            <a:r>
              <a:rPr lang="da-DK" dirty="0" smtClean="0">
                <a:solidFill>
                  <a:schemeClr val="tx1"/>
                </a:solidFill>
              </a:rPr>
              <a:t> minimum. </a:t>
            </a:r>
            <a:r>
              <a:rPr lang="da-DK" dirty="0" err="1" smtClean="0">
                <a:solidFill>
                  <a:schemeClr val="tx1"/>
                </a:solidFill>
              </a:rPr>
              <a:t>Secondly</a:t>
            </a:r>
            <a:r>
              <a:rPr lang="da-DK" dirty="0" smtClean="0">
                <a:solidFill>
                  <a:schemeClr val="tx1"/>
                </a:solidFill>
              </a:rPr>
              <a:t>, keep the load on the data source server at an </a:t>
            </a:r>
            <a:r>
              <a:rPr lang="da-DK" dirty="0" err="1" smtClean="0">
                <a:solidFill>
                  <a:schemeClr val="tx1"/>
                </a:solidFill>
              </a:rPr>
              <a:t>absolute</a:t>
            </a:r>
            <a:r>
              <a:rPr lang="da-DK" dirty="0" smtClean="0">
                <a:solidFill>
                  <a:schemeClr val="tx1"/>
                </a:solidFill>
              </a:rPr>
              <a:t> minimum.</a:t>
            </a:r>
          </a:p>
          <a:p>
            <a:endParaRPr lang="da-DK" b="1" dirty="0" smtClean="0">
              <a:solidFill>
                <a:schemeClr val="tx1"/>
              </a:solidFill>
            </a:endParaRPr>
          </a:p>
          <a:p>
            <a:r>
              <a:rPr lang="da-DK" b="1" dirty="0" err="1" smtClean="0">
                <a:solidFill>
                  <a:schemeClr val="tx1"/>
                </a:solidFill>
              </a:rPr>
              <a:t>Issues</a:t>
            </a:r>
            <a:r>
              <a:rPr lang="da-DK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da-DK" dirty="0" smtClean="0">
                <a:solidFill>
                  <a:schemeClr val="tx1"/>
                </a:solidFill>
              </a:rPr>
              <a:t>Blockchain.info offers REST and Websocket services, but the websocket solution is </a:t>
            </a:r>
            <a:r>
              <a:rPr lang="da-DK" dirty="0" err="1" smtClean="0">
                <a:solidFill>
                  <a:schemeClr val="tx1"/>
                </a:solidFill>
              </a:rPr>
              <a:t>unstable</a:t>
            </a:r>
            <a:r>
              <a:rPr lang="da-DK" dirty="0" smtClean="0">
                <a:solidFill>
                  <a:schemeClr val="tx1"/>
                </a:solidFill>
              </a:rPr>
              <a:t> at times, so a </a:t>
            </a:r>
            <a:r>
              <a:rPr lang="da-DK" dirty="0" err="1" smtClean="0">
                <a:solidFill>
                  <a:schemeClr val="tx1"/>
                </a:solidFill>
              </a:rPr>
              <a:t>choice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was</a:t>
            </a:r>
            <a:r>
              <a:rPr lang="da-DK" dirty="0" smtClean="0">
                <a:solidFill>
                  <a:schemeClr val="tx1"/>
                </a:solidFill>
              </a:rPr>
              <a:t> made to </a:t>
            </a:r>
            <a:r>
              <a:rPr lang="da-DK" dirty="0" err="1" smtClean="0">
                <a:solidFill>
                  <a:schemeClr val="tx1"/>
                </a:solidFill>
              </a:rPr>
              <a:t>poll</a:t>
            </a:r>
            <a:r>
              <a:rPr lang="da-DK" dirty="0" smtClean="0">
                <a:solidFill>
                  <a:schemeClr val="tx1"/>
                </a:solidFill>
              </a:rPr>
              <a:t> the REST </a:t>
            </a:r>
            <a:r>
              <a:rPr lang="da-DK" dirty="0" err="1" smtClean="0">
                <a:solidFill>
                  <a:schemeClr val="tx1"/>
                </a:solidFill>
              </a:rPr>
              <a:t>api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instead</a:t>
            </a:r>
            <a:r>
              <a:rPr lang="da-DK" dirty="0" smtClean="0">
                <a:solidFill>
                  <a:schemeClr val="tx1"/>
                </a:solidFill>
              </a:rPr>
              <a:t>, and </a:t>
            </a:r>
            <a:r>
              <a:rPr lang="da-DK" dirty="0" err="1" smtClean="0">
                <a:solidFill>
                  <a:schemeClr val="tx1"/>
                </a:solidFill>
              </a:rPr>
              <a:t>manage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change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notifications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locally</a:t>
            </a:r>
            <a:r>
              <a:rPr lang="da-DK" dirty="0" smtClean="0">
                <a:solidFill>
                  <a:schemeClr val="tx1"/>
                </a:solidFill>
              </a:rPr>
              <a:t>. </a:t>
            </a:r>
          </a:p>
          <a:p>
            <a:endParaRPr lang="da-D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23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8836917" y="1117059"/>
            <a:ext cx="3162477" cy="1887459"/>
            <a:chOff x="8815338" y="281100"/>
            <a:chExt cx="3162477" cy="1887459"/>
          </a:xfrm>
        </p:grpSpPr>
        <p:sp>
          <p:nvSpPr>
            <p:cNvPr id="5" name="Cloud 4"/>
            <p:cNvSpPr/>
            <p:nvPr/>
          </p:nvSpPr>
          <p:spPr>
            <a:xfrm>
              <a:off x="8815338" y="281100"/>
              <a:ext cx="3162477" cy="1674445"/>
            </a:xfrm>
            <a:prstGeom prst="cloud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b</a:t>
              </a:r>
              <a:r>
                <a:rPr lang="da-DK" dirty="0" smtClean="0"/>
                <a:t>lockchain.info</a:t>
              </a:r>
              <a:endParaRPr lang="da-DK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898073" y="1875938"/>
              <a:ext cx="1163536" cy="2926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REST </a:t>
              </a:r>
              <a:r>
                <a:rPr lang="da-DK" dirty="0" err="1" smtClean="0"/>
                <a:t>api</a:t>
              </a:r>
              <a:endParaRPr lang="da-DK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60205" y="87455"/>
            <a:ext cx="21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client, http port 3000</a:t>
            </a:r>
            <a:endParaRPr lang="da-DK" dirty="0"/>
          </a:p>
        </p:txBody>
      </p:sp>
      <p:sp>
        <p:nvSpPr>
          <p:cNvPr id="53" name="TextBox 52"/>
          <p:cNvSpPr txBox="1"/>
          <p:nvPr/>
        </p:nvSpPr>
        <p:spPr>
          <a:xfrm>
            <a:off x="9237539" y="4582102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 smtClean="0"/>
              <a:t>poll</a:t>
            </a:r>
            <a:endParaRPr lang="da-DK" sz="1200" dirty="0"/>
          </a:p>
        </p:txBody>
      </p:sp>
      <p:cxnSp>
        <p:nvCxnSpPr>
          <p:cNvPr id="119" name="Elbow Connector 118"/>
          <p:cNvCxnSpPr>
            <a:stCxn id="3" idx="3"/>
            <a:endCxn id="110" idx="1"/>
          </p:cNvCxnSpPr>
          <p:nvPr/>
        </p:nvCxnSpPr>
        <p:spPr>
          <a:xfrm flipV="1">
            <a:off x="3298400" y="2060790"/>
            <a:ext cx="2249927" cy="509285"/>
          </a:xfrm>
          <a:prstGeom prst="bentConnector3">
            <a:avLst/>
          </a:prstGeom>
          <a:ln w="6350"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2" idx="3"/>
            <a:endCxn id="115" idx="1"/>
          </p:cNvCxnSpPr>
          <p:nvPr/>
        </p:nvCxnSpPr>
        <p:spPr>
          <a:xfrm flipV="1">
            <a:off x="3312556" y="1337449"/>
            <a:ext cx="2235771" cy="384458"/>
          </a:xfrm>
          <a:prstGeom prst="bentConnector3">
            <a:avLst/>
          </a:prstGeom>
          <a:ln w="6350"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42" idx="3"/>
            <a:endCxn id="6" idx="2"/>
          </p:cNvCxnSpPr>
          <p:nvPr/>
        </p:nvCxnSpPr>
        <p:spPr>
          <a:xfrm flipV="1">
            <a:off x="8140227" y="3004518"/>
            <a:ext cx="2361193" cy="1598422"/>
          </a:xfrm>
          <a:prstGeom prst="bentConnector2">
            <a:avLst/>
          </a:prstGeom>
          <a:ln w="635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245" idx="2"/>
            <a:endCxn id="7" idx="1"/>
          </p:cNvCxnSpPr>
          <p:nvPr/>
        </p:nvCxnSpPr>
        <p:spPr>
          <a:xfrm rot="16200000" flipH="1">
            <a:off x="953525" y="2416743"/>
            <a:ext cx="2123353" cy="2249041"/>
          </a:xfrm>
          <a:prstGeom prst="bentConnector2">
            <a:avLst/>
          </a:prstGeom>
          <a:ln w="6350"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961851" y="4301561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50" dirty="0" err="1" smtClean="0"/>
              <a:t>dashboard</a:t>
            </a:r>
            <a:r>
              <a:rPr lang="da-DK" sz="1050" dirty="0" smtClean="0"/>
              <a:t> </a:t>
            </a:r>
            <a:r>
              <a:rPr lang="da-DK" sz="1050" dirty="0" err="1" smtClean="0"/>
              <a:t>adr</a:t>
            </a:r>
            <a:r>
              <a:rPr lang="da-DK" sz="1050" dirty="0" smtClean="0"/>
              <a:t> </a:t>
            </a:r>
            <a:r>
              <a:rPr lang="da-DK" sz="1050" dirty="0" err="1" smtClean="0"/>
              <a:t>subscribe</a:t>
            </a:r>
            <a:r>
              <a:rPr lang="da-DK" sz="1050" dirty="0" smtClean="0"/>
              <a:t> -&gt;</a:t>
            </a:r>
            <a:endParaRPr lang="da-DK" sz="1050" dirty="0"/>
          </a:p>
        </p:txBody>
      </p:sp>
      <p:sp>
        <p:nvSpPr>
          <p:cNvPr id="237" name="TextBox 236"/>
          <p:cNvSpPr txBox="1"/>
          <p:nvPr/>
        </p:nvSpPr>
        <p:spPr>
          <a:xfrm>
            <a:off x="3533248" y="1458913"/>
            <a:ext cx="7425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50" dirty="0" err="1" smtClean="0"/>
              <a:t>letmein</a:t>
            </a:r>
            <a:r>
              <a:rPr lang="da-DK" sz="1050" dirty="0" smtClean="0"/>
              <a:t> -&gt;</a:t>
            </a:r>
            <a:endParaRPr lang="da-DK" sz="105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4047" y="456787"/>
            <a:ext cx="3058509" cy="2500339"/>
            <a:chOff x="254047" y="456787"/>
            <a:chExt cx="3058509" cy="2500339"/>
          </a:xfrm>
        </p:grpSpPr>
        <p:sp>
          <p:nvSpPr>
            <p:cNvPr id="2" name="Rectangle 1"/>
            <p:cNvSpPr/>
            <p:nvPr/>
          </p:nvSpPr>
          <p:spPr>
            <a:xfrm>
              <a:off x="254047" y="1342966"/>
              <a:ext cx="3058509" cy="7578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ember.js spa</a:t>
              </a:r>
              <a:endParaRPr lang="da-DK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4048" y="456787"/>
              <a:ext cx="3058508" cy="4308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r>
                <a:rPr lang="da-DK" sz="1100" dirty="0" smtClean="0"/>
                <a:t>JS: ember.js, handlebars.js, jQuery, modernizr.js, zepto.js, foundation4</a:t>
              </a:r>
              <a:endParaRPr lang="da-DK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4048" y="984515"/>
              <a:ext cx="3044352" cy="2616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r>
                <a:rPr lang="da-DK" sz="1100" dirty="0" smtClean="0"/>
                <a:t>CSS: foundation4, </a:t>
              </a:r>
              <a:r>
                <a:rPr lang="da-DK" sz="1100" dirty="0" err="1" smtClean="0"/>
                <a:t>normalize</a:t>
              </a:r>
              <a:endParaRPr lang="da-DK" sz="11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124672" y="2183024"/>
              <a:ext cx="1173728" cy="7741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err="1" smtClean="0"/>
                <a:t>ember</a:t>
              </a:r>
              <a:r>
                <a:rPr lang="da-DK" dirty="0" smtClean="0"/>
                <a:t>-data</a:t>
              </a:r>
              <a:endParaRPr lang="da-DK" dirty="0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413188" y="1955545"/>
              <a:ext cx="954986" cy="5240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 smtClean="0"/>
                <a:t>websocket</a:t>
              </a:r>
              <a:endParaRPr lang="da-DK" sz="1400" dirty="0"/>
            </a:p>
          </p:txBody>
        </p:sp>
      </p:grpSp>
      <p:cxnSp>
        <p:nvCxnSpPr>
          <p:cNvPr id="254" name="Elbow Connector 253"/>
          <p:cNvCxnSpPr>
            <a:stCxn id="245" idx="3"/>
            <a:endCxn id="3" idx="1"/>
          </p:cNvCxnSpPr>
          <p:nvPr/>
        </p:nvCxnSpPr>
        <p:spPr>
          <a:xfrm>
            <a:off x="1368174" y="2217567"/>
            <a:ext cx="756498" cy="352508"/>
          </a:xfrm>
          <a:prstGeom prst="bentConnector3">
            <a:avLst/>
          </a:prstGeom>
          <a:ln w="95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1" name="Group 290"/>
          <p:cNvGrpSpPr/>
          <p:nvPr/>
        </p:nvGrpSpPr>
        <p:grpSpPr>
          <a:xfrm>
            <a:off x="1435549" y="3502975"/>
            <a:ext cx="6704679" cy="3080597"/>
            <a:chOff x="3027619" y="3435598"/>
            <a:chExt cx="6704679" cy="3080597"/>
          </a:xfrm>
        </p:grpSpPr>
        <p:sp>
          <p:nvSpPr>
            <p:cNvPr id="234" name="TextBox 233"/>
            <p:cNvSpPr txBox="1"/>
            <p:nvPr/>
          </p:nvSpPr>
          <p:spPr>
            <a:xfrm>
              <a:off x="3027619" y="4578209"/>
              <a:ext cx="168026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050" dirty="0" smtClean="0"/>
                <a:t>&lt;- </a:t>
              </a:r>
              <a:r>
                <a:rPr lang="da-DK" sz="1050" dirty="0" err="1" smtClean="0"/>
                <a:t>adr</a:t>
              </a:r>
              <a:r>
                <a:rPr lang="da-DK" sz="1050" dirty="0" smtClean="0"/>
                <a:t> balance </a:t>
              </a:r>
              <a:r>
                <a:rPr lang="da-DK" sz="1050" dirty="0" err="1" smtClean="0"/>
                <a:t>change</a:t>
              </a:r>
              <a:r>
                <a:rPr lang="da-DK" sz="1050" dirty="0" smtClean="0"/>
                <a:t> push</a:t>
              </a:r>
              <a:endParaRPr lang="da-DK" sz="105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731792" y="4239001"/>
              <a:ext cx="2455291" cy="5931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websocket server</a:t>
              </a:r>
              <a:endParaRPr lang="da-DK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268366" y="4239000"/>
              <a:ext cx="2463931" cy="5931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REST </a:t>
              </a:r>
              <a:r>
                <a:rPr lang="da-DK" dirty="0" err="1" smtClean="0"/>
                <a:t>poll</a:t>
              </a:r>
              <a:r>
                <a:rPr lang="da-DK" dirty="0" smtClean="0"/>
                <a:t> client</a:t>
              </a:r>
              <a:endParaRPr lang="da-DK" dirty="0"/>
            </a:p>
          </p:txBody>
        </p:sp>
        <p:sp>
          <p:nvSpPr>
            <p:cNvPr id="43" name="Can 42"/>
            <p:cNvSpPr/>
            <p:nvPr/>
          </p:nvSpPr>
          <p:spPr>
            <a:xfrm>
              <a:off x="4723153" y="5527628"/>
              <a:ext cx="932753" cy="951470"/>
            </a:xfrm>
            <a:prstGeom prst="ca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200" dirty="0" smtClean="0"/>
                <a:t>client </a:t>
              </a:r>
              <a:r>
                <a:rPr lang="da-DK" sz="1200" dirty="0" err="1" smtClean="0"/>
                <a:t>poll</a:t>
              </a:r>
              <a:r>
                <a:rPr lang="da-DK" sz="1200" dirty="0" smtClean="0"/>
                <a:t> </a:t>
              </a:r>
              <a:r>
                <a:rPr lang="da-DK" sz="1200" dirty="0" err="1" smtClean="0"/>
                <a:t>adr</a:t>
              </a:r>
              <a:r>
                <a:rPr lang="da-DK" sz="1200" dirty="0" smtClean="0"/>
                <a:t> db (</a:t>
              </a:r>
              <a:r>
                <a:rPr lang="da-DK" sz="1200" dirty="0" err="1" smtClean="0"/>
                <a:t>vol</a:t>
              </a:r>
              <a:r>
                <a:rPr lang="da-DK" sz="1200" dirty="0" smtClean="0"/>
                <a:t>)</a:t>
              </a:r>
              <a:endParaRPr lang="da-DK" sz="1200" dirty="0"/>
            </a:p>
          </p:txBody>
        </p:sp>
        <p:sp>
          <p:nvSpPr>
            <p:cNvPr id="129" name="Flowchart: Multidocument 128"/>
            <p:cNvSpPr/>
            <p:nvPr/>
          </p:nvSpPr>
          <p:spPr>
            <a:xfrm>
              <a:off x="6357160" y="5494703"/>
              <a:ext cx="1324599" cy="1021492"/>
            </a:xfrm>
            <a:prstGeom prst="flowChartMultidocumen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Change Engine</a:t>
              </a:r>
              <a:endParaRPr lang="da-DK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268367" y="3810633"/>
              <a:ext cx="2463931" cy="2616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r>
                <a:rPr lang="da-DK" sz="1100" dirty="0" smtClean="0"/>
                <a:t>JS: node.js, restler.js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723153" y="3810633"/>
              <a:ext cx="2463931" cy="2616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r>
                <a:rPr lang="da-DK" sz="1100" dirty="0" smtClean="0"/>
                <a:t>JS: node.js, ws.js</a:t>
              </a:r>
            </a:p>
          </p:txBody>
        </p:sp>
        <p:cxnSp>
          <p:nvCxnSpPr>
            <p:cNvPr id="206" name="Elbow Connector 205"/>
            <p:cNvCxnSpPr>
              <a:stCxn id="7" idx="2"/>
              <a:endCxn id="129" idx="0"/>
            </p:cNvCxnSpPr>
            <p:nvPr/>
          </p:nvCxnSpPr>
          <p:spPr>
            <a:xfrm rot="16200000" flipH="1">
              <a:off x="6203724" y="4587840"/>
              <a:ext cx="662576" cy="1151149"/>
            </a:xfrm>
            <a:prstGeom prst="bentConnector3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Elbow Connector 222"/>
            <p:cNvCxnSpPr>
              <a:stCxn id="42" idx="2"/>
              <a:endCxn id="129" idx="3"/>
            </p:cNvCxnSpPr>
            <p:nvPr/>
          </p:nvCxnSpPr>
          <p:spPr>
            <a:xfrm rot="5400000">
              <a:off x="7504384" y="5009501"/>
              <a:ext cx="1173324" cy="818573"/>
            </a:xfrm>
            <a:prstGeom prst="bentConnector2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2" name="TextBox 231"/>
            <p:cNvSpPr txBox="1"/>
            <p:nvPr/>
          </p:nvSpPr>
          <p:spPr>
            <a:xfrm>
              <a:off x="4731791" y="3435598"/>
              <a:ext cx="3768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 smtClean="0"/>
                <a:t>change</a:t>
              </a:r>
              <a:r>
                <a:rPr lang="da-DK" dirty="0" smtClean="0"/>
                <a:t> </a:t>
              </a:r>
              <a:r>
                <a:rPr lang="da-DK" dirty="0" err="1" smtClean="0"/>
                <a:t>engine</a:t>
              </a:r>
              <a:r>
                <a:rPr lang="da-DK" dirty="0" smtClean="0"/>
                <a:t> server, </a:t>
              </a:r>
              <a:r>
                <a:rPr lang="da-DK" dirty="0" err="1" smtClean="0"/>
                <a:t>ws</a:t>
              </a:r>
              <a:r>
                <a:rPr lang="da-DK" dirty="0" smtClean="0"/>
                <a:t> port 3010 </a:t>
              </a:r>
              <a:endParaRPr lang="da-DK" dirty="0"/>
            </a:p>
          </p:txBody>
        </p:sp>
        <p:cxnSp>
          <p:nvCxnSpPr>
            <p:cNvPr id="266" name="Straight Connector 265"/>
            <p:cNvCxnSpPr>
              <a:stCxn id="129" idx="1"/>
              <a:endCxn id="43" idx="4"/>
            </p:cNvCxnSpPr>
            <p:nvPr/>
          </p:nvCxnSpPr>
          <p:spPr>
            <a:xfrm flipH="1" flipV="1">
              <a:off x="5655906" y="6003363"/>
              <a:ext cx="701254" cy="2086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487704" y="87455"/>
            <a:ext cx="5016903" cy="3316162"/>
            <a:chOff x="4534926" y="87455"/>
            <a:chExt cx="5016903" cy="3316162"/>
          </a:xfrm>
        </p:grpSpPr>
        <p:sp>
          <p:nvSpPr>
            <p:cNvPr id="11" name="TextBox 10"/>
            <p:cNvSpPr txBox="1"/>
            <p:nvPr/>
          </p:nvSpPr>
          <p:spPr>
            <a:xfrm>
              <a:off x="4534926" y="87455"/>
              <a:ext cx="5016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 smtClean="0"/>
                <a:t>ember</a:t>
              </a:r>
              <a:r>
                <a:rPr lang="da-DK" dirty="0" smtClean="0"/>
                <a:t>-data </a:t>
              </a:r>
              <a:r>
                <a:rPr lang="da-DK" dirty="0" err="1" smtClean="0"/>
                <a:t>persistance</a:t>
              </a:r>
              <a:r>
                <a:rPr lang="da-DK" dirty="0" smtClean="0"/>
                <a:t> server, http port 3003 </a:t>
              </a:r>
              <a:endParaRPr lang="da-DK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15374" y="457197"/>
              <a:ext cx="3419994" cy="2616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r>
                <a:rPr lang="da-DK" sz="1100" dirty="0" smtClean="0"/>
                <a:t>JS: node.js, express.js, underscore.js</a:t>
              </a:r>
              <a:endParaRPr lang="da-DK" sz="11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136911" y="1299796"/>
              <a:ext cx="1898457" cy="7842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REST </a:t>
              </a:r>
              <a:r>
                <a:rPr lang="da-DK" dirty="0" err="1" smtClean="0"/>
                <a:t>api</a:t>
              </a:r>
              <a:endParaRPr lang="da-DK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595549" y="1767360"/>
              <a:ext cx="922641" cy="5868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 smtClean="0"/>
                <a:t>data</a:t>
              </a:r>
              <a:endParaRPr lang="da-DK" sz="140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595549" y="1031908"/>
              <a:ext cx="922640" cy="61108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 err="1" smtClean="0"/>
                <a:t>auth</a:t>
              </a:r>
              <a:endParaRPr lang="da-DK" sz="1400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4739866" y="1334247"/>
              <a:ext cx="6383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050" dirty="0" smtClean="0"/>
                <a:t>&lt;- </a:t>
              </a:r>
              <a:r>
                <a:rPr lang="da-DK" sz="1050" dirty="0" err="1" smtClean="0"/>
                <a:t>token</a:t>
              </a:r>
              <a:endParaRPr lang="da-DK" sz="1050" dirty="0"/>
            </a:p>
          </p:txBody>
        </p:sp>
        <p:sp>
          <p:nvSpPr>
            <p:cNvPr id="268" name="Can 267"/>
            <p:cNvSpPr/>
            <p:nvPr/>
          </p:nvSpPr>
          <p:spPr>
            <a:xfrm>
              <a:off x="6619662" y="2452147"/>
              <a:ext cx="932753" cy="95147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dirty="0" err="1" smtClean="0"/>
                <a:t>mongodb</a:t>
              </a:r>
              <a:endParaRPr lang="da-DK" sz="1200" dirty="0"/>
            </a:p>
          </p:txBody>
        </p:sp>
      </p:grpSp>
      <p:cxnSp>
        <p:nvCxnSpPr>
          <p:cNvPr id="284" name="Straight Connector 283"/>
          <p:cNvCxnSpPr>
            <a:stCxn id="4" idx="2"/>
            <a:endCxn id="268" idx="1"/>
          </p:cNvCxnSpPr>
          <p:nvPr/>
        </p:nvCxnSpPr>
        <p:spPr>
          <a:xfrm flipH="1">
            <a:off x="7038817" y="2084029"/>
            <a:ext cx="101" cy="368118"/>
          </a:xfrm>
          <a:prstGeom prst="line">
            <a:avLst/>
          </a:prstGeom>
          <a:ln w="952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52862" y="2316159"/>
            <a:ext cx="6383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50" dirty="0" err="1" smtClean="0"/>
              <a:t>token</a:t>
            </a:r>
            <a:r>
              <a:rPr lang="da-DK" sz="1050" dirty="0" smtClean="0"/>
              <a:t> -&gt;</a:t>
            </a:r>
            <a:endParaRPr lang="da-DK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1515209" y="2584939"/>
            <a:ext cx="609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50" dirty="0" smtClean="0"/>
              <a:t>balance</a:t>
            </a:r>
            <a:endParaRPr lang="da-DK" sz="1050" dirty="0"/>
          </a:p>
        </p:txBody>
      </p:sp>
    </p:spTree>
    <p:extLst>
      <p:ext uri="{BB962C8B-B14F-4D97-AF65-F5344CB8AC3E}">
        <p14:creationId xmlns:p14="http://schemas.microsoft.com/office/powerpoint/2010/main" val="129950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headEnd type="none" w="med" len="med"/>
          <a:tailEnd type="none" w="med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184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Bitcoin address monitor v.0.6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Jesper Christensen</dc:creator>
  <cp:lastModifiedBy>Jesper Christensen</cp:lastModifiedBy>
  <cp:revision>23</cp:revision>
  <dcterms:created xsi:type="dcterms:W3CDTF">2013-09-19T20:33:36Z</dcterms:created>
  <dcterms:modified xsi:type="dcterms:W3CDTF">2013-09-24T14:07:51Z</dcterms:modified>
</cp:coreProperties>
</file>