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28" autoAdjust="0"/>
    <p:restoredTop sz="94660"/>
  </p:normalViewPr>
  <p:slideViewPr>
    <p:cSldViewPr snapToGrid="0">
      <p:cViewPr>
        <p:scale>
          <a:sx n="75" d="100"/>
          <a:sy n="75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BA24-59B2-42E1-800C-8CE80042172B}" type="datetimeFigureOut">
              <a:rPr lang="he-IL" smtClean="0"/>
              <a:t>י"ט/כסלו/תשפ"ב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8FAD-518D-41AD-ABDF-A6B43FFAA9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55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BA24-59B2-42E1-800C-8CE80042172B}" type="datetimeFigureOut">
              <a:rPr lang="he-IL" smtClean="0"/>
              <a:t>י"ט/כסלו/תשפ"ב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8FAD-518D-41AD-ABDF-A6B43FFAA9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14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BA24-59B2-42E1-800C-8CE80042172B}" type="datetimeFigureOut">
              <a:rPr lang="he-IL" smtClean="0"/>
              <a:t>י"ט/כסלו/תשפ"ב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8FAD-518D-41AD-ABDF-A6B43FFAA9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687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BA24-59B2-42E1-800C-8CE80042172B}" type="datetimeFigureOut">
              <a:rPr lang="he-IL" smtClean="0"/>
              <a:t>י"ט/כסלו/תשפ"ב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8FAD-518D-41AD-ABDF-A6B43FFAA9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35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BA24-59B2-42E1-800C-8CE80042172B}" type="datetimeFigureOut">
              <a:rPr lang="he-IL" smtClean="0"/>
              <a:t>י"ט/כסלו/תשפ"ב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8FAD-518D-41AD-ABDF-A6B43FFAA9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57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BA24-59B2-42E1-800C-8CE80042172B}" type="datetimeFigureOut">
              <a:rPr lang="he-IL" smtClean="0"/>
              <a:t>י"ט/כסלו/תשפ"ב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8FAD-518D-41AD-ABDF-A6B43FFAA9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672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BA24-59B2-42E1-800C-8CE80042172B}" type="datetimeFigureOut">
              <a:rPr lang="he-IL" smtClean="0"/>
              <a:t>י"ט/כסלו/תשפ"ב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8FAD-518D-41AD-ABDF-A6B43FFAA9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18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BA24-59B2-42E1-800C-8CE80042172B}" type="datetimeFigureOut">
              <a:rPr lang="he-IL" smtClean="0"/>
              <a:t>י"ט/כסלו/תשפ"ב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8FAD-518D-41AD-ABDF-A6B43FFAA9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50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BA24-59B2-42E1-800C-8CE80042172B}" type="datetimeFigureOut">
              <a:rPr lang="he-IL" smtClean="0"/>
              <a:t>י"ט/כסלו/תשפ"ב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8FAD-518D-41AD-ABDF-A6B43FFAA9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002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BA24-59B2-42E1-800C-8CE80042172B}" type="datetimeFigureOut">
              <a:rPr lang="he-IL" smtClean="0"/>
              <a:t>י"ט/כסלו/תשפ"ב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8FAD-518D-41AD-ABDF-A6B43FFAA9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107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BA24-59B2-42E1-800C-8CE80042172B}" type="datetimeFigureOut">
              <a:rPr lang="he-IL" smtClean="0"/>
              <a:t>י"ט/כסלו/תשפ"ב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8FAD-518D-41AD-ABDF-A6B43FFAA9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21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DBA24-59B2-42E1-800C-8CE80042172B}" type="datetimeFigureOut">
              <a:rPr lang="he-IL" smtClean="0"/>
              <a:t>י"ט/כסלו/תשפ"ב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48FAD-518D-41AD-ABDF-A6B43FFAA9B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922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846287" y="3341902"/>
            <a:ext cx="3075214" cy="1992973"/>
            <a:chOff x="3477737" y="2107595"/>
            <a:chExt cx="4418487" cy="2863516"/>
          </a:xfrm>
        </p:grpSpPr>
        <p:grpSp>
          <p:nvGrpSpPr>
            <p:cNvPr id="14" name="Group 13"/>
            <p:cNvGrpSpPr/>
            <p:nvPr/>
          </p:nvGrpSpPr>
          <p:grpSpPr>
            <a:xfrm>
              <a:off x="3477737" y="2107595"/>
              <a:ext cx="4418487" cy="2863516"/>
              <a:chOff x="4355432" y="818147"/>
              <a:chExt cx="3753852" cy="28635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367463" y="818147"/>
                <a:ext cx="0" cy="28514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4355432" y="3681663"/>
                <a:ext cx="37538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3978776" y="2449520"/>
              <a:ext cx="114593" cy="107943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Oval 5"/>
            <p:cNvSpPr/>
            <p:nvPr/>
          </p:nvSpPr>
          <p:spPr>
            <a:xfrm>
              <a:off x="4264526" y="2336818"/>
              <a:ext cx="114593" cy="107943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4470901" y="2603518"/>
              <a:ext cx="114593" cy="107943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4149933" y="2765443"/>
              <a:ext cx="114593" cy="107943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/>
            <p:cNvSpPr/>
            <p:nvPr/>
          </p:nvSpPr>
          <p:spPr>
            <a:xfrm>
              <a:off x="4708733" y="2235239"/>
              <a:ext cx="114593" cy="107943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4981719" y="2536881"/>
              <a:ext cx="114593" cy="107943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/>
            <p:cNvSpPr/>
            <p:nvPr/>
          </p:nvSpPr>
          <p:spPr>
            <a:xfrm>
              <a:off x="4766029" y="2895656"/>
              <a:ext cx="114593" cy="107943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/>
            <p:cNvSpPr/>
            <p:nvPr/>
          </p:nvSpPr>
          <p:spPr>
            <a:xfrm>
              <a:off x="4264525" y="3086125"/>
              <a:ext cx="114593" cy="107943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Oval 15"/>
            <p:cNvSpPr/>
            <p:nvPr/>
          </p:nvSpPr>
          <p:spPr>
            <a:xfrm>
              <a:off x="3817706" y="2863882"/>
              <a:ext cx="114593" cy="107943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Oval 16"/>
            <p:cNvSpPr/>
            <p:nvPr/>
          </p:nvSpPr>
          <p:spPr>
            <a:xfrm>
              <a:off x="4176888" y="2544808"/>
              <a:ext cx="114593" cy="107943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" name="Oval 1"/>
            <p:cNvSpPr/>
            <p:nvPr/>
          </p:nvSpPr>
          <p:spPr>
            <a:xfrm>
              <a:off x="6358147" y="2358871"/>
              <a:ext cx="114300" cy="1136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/>
            <p:cNvSpPr/>
            <p:nvPr/>
          </p:nvSpPr>
          <p:spPr>
            <a:xfrm>
              <a:off x="6120022" y="2746598"/>
              <a:ext cx="114300" cy="1136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/>
            <p:cNvSpPr/>
            <p:nvPr/>
          </p:nvSpPr>
          <p:spPr>
            <a:xfrm>
              <a:off x="6358147" y="2867165"/>
              <a:ext cx="114300" cy="1136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6641040" y="2482431"/>
              <a:ext cx="114300" cy="1136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7231590" y="3207176"/>
              <a:ext cx="114300" cy="1136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6560077" y="3320785"/>
              <a:ext cx="114300" cy="1136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7022953" y="2429011"/>
              <a:ext cx="114300" cy="1136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/>
            <p:cNvSpPr/>
            <p:nvPr/>
          </p:nvSpPr>
          <p:spPr>
            <a:xfrm>
              <a:off x="6865618" y="2908764"/>
              <a:ext cx="114300" cy="1136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6358147" y="3238663"/>
              <a:ext cx="114300" cy="1136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6105562" y="3045009"/>
              <a:ext cx="114300" cy="1136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/>
            <p:cNvSpPr/>
            <p:nvPr/>
          </p:nvSpPr>
          <p:spPr>
            <a:xfrm>
              <a:off x="4286812" y="3917799"/>
              <a:ext cx="114593" cy="1079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Oval 38"/>
            <p:cNvSpPr/>
            <p:nvPr/>
          </p:nvSpPr>
          <p:spPr>
            <a:xfrm>
              <a:off x="4798873" y="3739543"/>
              <a:ext cx="114593" cy="1079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/>
            <p:cNvSpPr/>
            <p:nvPr/>
          </p:nvSpPr>
          <p:spPr>
            <a:xfrm>
              <a:off x="4769704" y="4056744"/>
              <a:ext cx="114593" cy="1079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Oval 40"/>
            <p:cNvSpPr/>
            <p:nvPr/>
          </p:nvSpPr>
          <p:spPr>
            <a:xfrm>
              <a:off x="4470900" y="4177983"/>
              <a:ext cx="114593" cy="1079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Oval 41"/>
            <p:cNvSpPr/>
            <p:nvPr/>
          </p:nvSpPr>
          <p:spPr>
            <a:xfrm>
              <a:off x="4493711" y="4484740"/>
              <a:ext cx="114593" cy="1079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/>
            <p:cNvSpPr/>
            <p:nvPr/>
          </p:nvSpPr>
          <p:spPr>
            <a:xfrm>
              <a:off x="4928841" y="4470783"/>
              <a:ext cx="114593" cy="1079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/>
            <p:cNvSpPr/>
            <p:nvPr/>
          </p:nvSpPr>
          <p:spPr>
            <a:xfrm>
              <a:off x="5151100" y="4076766"/>
              <a:ext cx="114593" cy="1079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/>
            <p:cNvSpPr/>
            <p:nvPr/>
          </p:nvSpPr>
          <p:spPr>
            <a:xfrm>
              <a:off x="5249378" y="4413698"/>
              <a:ext cx="114593" cy="1079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/>
            <p:cNvSpPr/>
            <p:nvPr/>
          </p:nvSpPr>
          <p:spPr>
            <a:xfrm>
              <a:off x="5455322" y="4288240"/>
              <a:ext cx="114593" cy="1079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/>
            <p:cNvSpPr/>
            <p:nvPr/>
          </p:nvSpPr>
          <p:spPr>
            <a:xfrm>
              <a:off x="5360451" y="4025742"/>
              <a:ext cx="114593" cy="1079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/>
            <p:cNvSpPr/>
            <p:nvPr/>
          </p:nvSpPr>
          <p:spPr>
            <a:xfrm>
              <a:off x="5569915" y="4074279"/>
              <a:ext cx="114593" cy="1079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/>
            <p:cNvSpPr/>
            <p:nvPr/>
          </p:nvSpPr>
          <p:spPr>
            <a:xfrm>
              <a:off x="3912559" y="4268584"/>
              <a:ext cx="114593" cy="1079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/>
            <p:cNvSpPr/>
            <p:nvPr/>
          </p:nvSpPr>
          <p:spPr>
            <a:xfrm>
              <a:off x="3803920" y="4014572"/>
              <a:ext cx="114593" cy="1079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Oval 50"/>
            <p:cNvSpPr/>
            <p:nvPr/>
          </p:nvSpPr>
          <p:spPr>
            <a:xfrm>
              <a:off x="4115877" y="4587274"/>
              <a:ext cx="114593" cy="1079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Oval 51"/>
            <p:cNvSpPr/>
            <p:nvPr/>
          </p:nvSpPr>
          <p:spPr>
            <a:xfrm>
              <a:off x="5363971" y="4610582"/>
              <a:ext cx="114593" cy="10794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/>
            <p:cNvSpPr/>
            <p:nvPr/>
          </p:nvSpPr>
          <p:spPr>
            <a:xfrm>
              <a:off x="4983932" y="3216624"/>
              <a:ext cx="114593" cy="1145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863428" y="3006342"/>
              <a:ext cx="140461" cy="230239"/>
            </a:xfrm>
            <a:prstGeom prst="line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53" idx="0"/>
            </p:cNvCxnSpPr>
            <p:nvPr/>
          </p:nvCxnSpPr>
          <p:spPr>
            <a:xfrm flipH="1">
              <a:off x="5041229" y="2646401"/>
              <a:ext cx="5185" cy="570223"/>
            </a:xfrm>
            <a:prstGeom prst="line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53" idx="2"/>
            </p:cNvCxnSpPr>
            <p:nvPr/>
          </p:nvCxnSpPr>
          <p:spPr>
            <a:xfrm>
              <a:off x="4375361" y="3161807"/>
              <a:ext cx="608571" cy="112114"/>
            </a:xfrm>
            <a:prstGeom prst="line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9" idx="0"/>
              <a:endCxn id="53" idx="3"/>
            </p:cNvCxnSpPr>
            <p:nvPr/>
          </p:nvCxnSpPr>
          <p:spPr>
            <a:xfrm flipV="1">
              <a:off x="4856170" y="3314435"/>
              <a:ext cx="144544" cy="425108"/>
            </a:xfrm>
            <a:prstGeom prst="line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reeform 65"/>
            <p:cNvSpPr/>
            <p:nvPr/>
          </p:nvSpPr>
          <p:spPr>
            <a:xfrm>
              <a:off x="3695700" y="2120900"/>
              <a:ext cx="1651000" cy="1162050"/>
            </a:xfrm>
            <a:custGeom>
              <a:avLst/>
              <a:gdLst>
                <a:gd name="connsiteX0" fmla="*/ 1143000 w 1651000"/>
                <a:gd name="connsiteY0" fmla="*/ 12700 h 1162050"/>
                <a:gd name="connsiteX1" fmla="*/ 927100 w 1651000"/>
                <a:gd name="connsiteY1" fmla="*/ 6350 h 1162050"/>
                <a:gd name="connsiteX2" fmla="*/ 889000 w 1651000"/>
                <a:gd name="connsiteY2" fmla="*/ 0 h 1162050"/>
                <a:gd name="connsiteX3" fmla="*/ 577850 w 1651000"/>
                <a:gd name="connsiteY3" fmla="*/ 6350 h 1162050"/>
                <a:gd name="connsiteX4" fmla="*/ 539750 w 1651000"/>
                <a:gd name="connsiteY4" fmla="*/ 19050 h 1162050"/>
                <a:gd name="connsiteX5" fmla="*/ 520700 w 1651000"/>
                <a:gd name="connsiteY5" fmla="*/ 25400 h 1162050"/>
                <a:gd name="connsiteX6" fmla="*/ 495300 w 1651000"/>
                <a:gd name="connsiteY6" fmla="*/ 31750 h 1162050"/>
                <a:gd name="connsiteX7" fmla="*/ 469900 w 1651000"/>
                <a:gd name="connsiteY7" fmla="*/ 50800 h 1162050"/>
                <a:gd name="connsiteX8" fmla="*/ 400050 w 1651000"/>
                <a:gd name="connsiteY8" fmla="*/ 82550 h 1162050"/>
                <a:gd name="connsiteX9" fmla="*/ 381000 w 1651000"/>
                <a:gd name="connsiteY9" fmla="*/ 95250 h 1162050"/>
                <a:gd name="connsiteX10" fmla="*/ 342900 w 1651000"/>
                <a:gd name="connsiteY10" fmla="*/ 107950 h 1162050"/>
                <a:gd name="connsiteX11" fmla="*/ 292100 w 1651000"/>
                <a:gd name="connsiteY11" fmla="*/ 133350 h 1162050"/>
                <a:gd name="connsiteX12" fmla="*/ 266700 w 1651000"/>
                <a:gd name="connsiteY12" fmla="*/ 152400 h 1162050"/>
                <a:gd name="connsiteX13" fmla="*/ 241300 w 1651000"/>
                <a:gd name="connsiteY13" fmla="*/ 165100 h 1162050"/>
                <a:gd name="connsiteX14" fmla="*/ 203200 w 1651000"/>
                <a:gd name="connsiteY14" fmla="*/ 203200 h 1162050"/>
                <a:gd name="connsiteX15" fmla="*/ 184150 w 1651000"/>
                <a:gd name="connsiteY15" fmla="*/ 222250 h 1162050"/>
                <a:gd name="connsiteX16" fmla="*/ 158750 w 1651000"/>
                <a:gd name="connsiteY16" fmla="*/ 260350 h 1162050"/>
                <a:gd name="connsiteX17" fmla="*/ 139700 w 1651000"/>
                <a:gd name="connsiteY17" fmla="*/ 304800 h 1162050"/>
                <a:gd name="connsiteX18" fmla="*/ 133350 w 1651000"/>
                <a:gd name="connsiteY18" fmla="*/ 323850 h 1162050"/>
                <a:gd name="connsiteX19" fmla="*/ 114300 w 1651000"/>
                <a:gd name="connsiteY19" fmla="*/ 342900 h 1162050"/>
                <a:gd name="connsiteX20" fmla="*/ 107950 w 1651000"/>
                <a:gd name="connsiteY20" fmla="*/ 361950 h 1162050"/>
                <a:gd name="connsiteX21" fmla="*/ 63500 w 1651000"/>
                <a:gd name="connsiteY21" fmla="*/ 425450 h 1162050"/>
                <a:gd name="connsiteX22" fmla="*/ 31750 w 1651000"/>
                <a:gd name="connsiteY22" fmla="*/ 469900 h 1162050"/>
                <a:gd name="connsiteX23" fmla="*/ 12700 w 1651000"/>
                <a:gd name="connsiteY23" fmla="*/ 508000 h 1162050"/>
                <a:gd name="connsiteX24" fmla="*/ 0 w 1651000"/>
                <a:gd name="connsiteY24" fmla="*/ 527050 h 1162050"/>
                <a:gd name="connsiteX25" fmla="*/ 6350 w 1651000"/>
                <a:gd name="connsiteY25" fmla="*/ 685800 h 1162050"/>
                <a:gd name="connsiteX26" fmla="*/ 12700 w 1651000"/>
                <a:gd name="connsiteY26" fmla="*/ 704850 h 1162050"/>
                <a:gd name="connsiteX27" fmla="*/ 25400 w 1651000"/>
                <a:gd name="connsiteY27" fmla="*/ 781050 h 1162050"/>
                <a:gd name="connsiteX28" fmla="*/ 44450 w 1651000"/>
                <a:gd name="connsiteY28" fmla="*/ 844550 h 1162050"/>
                <a:gd name="connsiteX29" fmla="*/ 69850 w 1651000"/>
                <a:gd name="connsiteY29" fmla="*/ 882650 h 1162050"/>
                <a:gd name="connsiteX30" fmla="*/ 76200 w 1651000"/>
                <a:gd name="connsiteY30" fmla="*/ 914400 h 1162050"/>
                <a:gd name="connsiteX31" fmla="*/ 88900 w 1651000"/>
                <a:gd name="connsiteY31" fmla="*/ 939800 h 1162050"/>
                <a:gd name="connsiteX32" fmla="*/ 120650 w 1651000"/>
                <a:gd name="connsiteY32" fmla="*/ 984250 h 1162050"/>
                <a:gd name="connsiteX33" fmla="*/ 133350 w 1651000"/>
                <a:gd name="connsiteY33" fmla="*/ 1003300 h 1162050"/>
                <a:gd name="connsiteX34" fmla="*/ 152400 w 1651000"/>
                <a:gd name="connsiteY34" fmla="*/ 1028700 h 1162050"/>
                <a:gd name="connsiteX35" fmla="*/ 165100 w 1651000"/>
                <a:gd name="connsiteY35" fmla="*/ 1047750 h 1162050"/>
                <a:gd name="connsiteX36" fmla="*/ 190500 w 1651000"/>
                <a:gd name="connsiteY36" fmla="*/ 1079500 h 1162050"/>
                <a:gd name="connsiteX37" fmla="*/ 203200 w 1651000"/>
                <a:gd name="connsiteY37" fmla="*/ 1098550 h 1162050"/>
                <a:gd name="connsiteX38" fmla="*/ 241300 w 1651000"/>
                <a:gd name="connsiteY38" fmla="*/ 1123950 h 1162050"/>
                <a:gd name="connsiteX39" fmla="*/ 266700 w 1651000"/>
                <a:gd name="connsiteY39" fmla="*/ 1130300 h 1162050"/>
                <a:gd name="connsiteX40" fmla="*/ 285750 w 1651000"/>
                <a:gd name="connsiteY40" fmla="*/ 1136650 h 1162050"/>
                <a:gd name="connsiteX41" fmla="*/ 330200 w 1651000"/>
                <a:gd name="connsiteY41" fmla="*/ 1143000 h 1162050"/>
                <a:gd name="connsiteX42" fmla="*/ 361950 w 1651000"/>
                <a:gd name="connsiteY42" fmla="*/ 1149350 h 1162050"/>
                <a:gd name="connsiteX43" fmla="*/ 387350 w 1651000"/>
                <a:gd name="connsiteY43" fmla="*/ 1155700 h 1162050"/>
                <a:gd name="connsiteX44" fmla="*/ 596900 w 1651000"/>
                <a:gd name="connsiteY44" fmla="*/ 1162050 h 1162050"/>
                <a:gd name="connsiteX45" fmla="*/ 806450 w 1651000"/>
                <a:gd name="connsiteY45" fmla="*/ 1155700 h 1162050"/>
                <a:gd name="connsiteX46" fmla="*/ 869950 w 1651000"/>
                <a:gd name="connsiteY46" fmla="*/ 1136650 h 1162050"/>
                <a:gd name="connsiteX47" fmla="*/ 895350 w 1651000"/>
                <a:gd name="connsiteY47" fmla="*/ 1130300 h 1162050"/>
                <a:gd name="connsiteX48" fmla="*/ 914400 w 1651000"/>
                <a:gd name="connsiteY48" fmla="*/ 1117600 h 1162050"/>
                <a:gd name="connsiteX49" fmla="*/ 952500 w 1651000"/>
                <a:gd name="connsiteY49" fmla="*/ 1104900 h 1162050"/>
                <a:gd name="connsiteX50" fmla="*/ 990600 w 1651000"/>
                <a:gd name="connsiteY50" fmla="*/ 1079500 h 1162050"/>
                <a:gd name="connsiteX51" fmla="*/ 1009650 w 1651000"/>
                <a:gd name="connsiteY51" fmla="*/ 1073150 h 1162050"/>
                <a:gd name="connsiteX52" fmla="*/ 1028700 w 1651000"/>
                <a:gd name="connsiteY52" fmla="*/ 1060450 h 1162050"/>
                <a:gd name="connsiteX53" fmla="*/ 1047750 w 1651000"/>
                <a:gd name="connsiteY53" fmla="*/ 1054100 h 1162050"/>
                <a:gd name="connsiteX54" fmla="*/ 1085850 w 1651000"/>
                <a:gd name="connsiteY54" fmla="*/ 1028700 h 1162050"/>
                <a:gd name="connsiteX55" fmla="*/ 1123950 w 1651000"/>
                <a:gd name="connsiteY55" fmla="*/ 1016000 h 1162050"/>
                <a:gd name="connsiteX56" fmla="*/ 1143000 w 1651000"/>
                <a:gd name="connsiteY56" fmla="*/ 1003300 h 1162050"/>
                <a:gd name="connsiteX57" fmla="*/ 1181100 w 1651000"/>
                <a:gd name="connsiteY57" fmla="*/ 996950 h 1162050"/>
                <a:gd name="connsiteX58" fmla="*/ 1200150 w 1651000"/>
                <a:gd name="connsiteY58" fmla="*/ 984250 h 1162050"/>
                <a:gd name="connsiteX59" fmla="*/ 1244600 w 1651000"/>
                <a:gd name="connsiteY59" fmla="*/ 971550 h 1162050"/>
                <a:gd name="connsiteX60" fmla="*/ 1289050 w 1651000"/>
                <a:gd name="connsiteY60" fmla="*/ 958850 h 1162050"/>
                <a:gd name="connsiteX61" fmla="*/ 1333500 w 1651000"/>
                <a:gd name="connsiteY61" fmla="*/ 939800 h 1162050"/>
                <a:gd name="connsiteX62" fmla="*/ 1397000 w 1651000"/>
                <a:gd name="connsiteY62" fmla="*/ 895350 h 1162050"/>
                <a:gd name="connsiteX63" fmla="*/ 1409700 w 1651000"/>
                <a:gd name="connsiteY63" fmla="*/ 876300 h 1162050"/>
                <a:gd name="connsiteX64" fmla="*/ 1416050 w 1651000"/>
                <a:gd name="connsiteY64" fmla="*/ 793750 h 1162050"/>
                <a:gd name="connsiteX65" fmla="*/ 1447800 w 1651000"/>
                <a:gd name="connsiteY65" fmla="*/ 736600 h 1162050"/>
                <a:gd name="connsiteX66" fmla="*/ 1504950 w 1651000"/>
                <a:gd name="connsiteY66" fmla="*/ 673100 h 1162050"/>
                <a:gd name="connsiteX67" fmla="*/ 1536700 w 1651000"/>
                <a:gd name="connsiteY67" fmla="*/ 660400 h 1162050"/>
                <a:gd name="connsiteX68" fmla="*/ 1581150 w 1651000"/>
                <a:gd name="connsiteY68" fmla="*/ 603250 h 1162050"/>
                <a:gd name="connsiteX69" fmla="*/ 1600200 w 1651000"/>
                <a:gd name="connsiteY69" fmla="*/ 546100 h 1162050"/>
                <a:gd name="connsiteX70" fmla="*/ 1619250 w 1651000"/>
                <a:gd name="connsiteY70" fmla="*/ 501650 h 1162050"/>
                <a:gd name="connsiteX71" fmla="*/ 1638300 w 1651000"/>
                <a:gd name="connsiteY71" fmla="*/ 457200 h 1162050"/>
                <a:gd name="connsiteX72" fmla="*/ 1651000 w 1651000"/>
                <a:gd name="connsiteY72" fmla="*/ 400050 h 1162050"/>
                <a:gd name="connsiteX73" fmla="*/ 1625600 w 1651000"/>
                <a:gd name="connsiteY73" fmla="*/ 311150 h 1162050"/>
                <a:gd name="connsiteX74" fmla="*/ 1593850 w 1651000"/>
                <a:gd name="connsiteY74" fmla="*/ 285750 h 1162050"/>
                <a:gd name="connsiteX75" fmla="*/ 1543050 w 1651000"/>
                <a:gd name="connsiteY75" fmla="*/ 254000 h 1162050"/>
                <a:gd name="connsiteX76" fmla="*/ 1492250 w 1651000"/>
                <a:gd name="connsiteY76" fmla="*/ 203200 h 1162050"/>
                <a:gd name="connsiteX77" fmla="*/ 1466850 w 1651000"/>
                <a:gd name="connsiteY77" fmla="*/ 190500 h 1162050"/>
                <a:gd name="connsiteX78" fmla="*/ 1447800 w 1651000"/>
                <a:gd name="connsiteY78" fmla="*/ 184150 h 1162050"/>
                <a:gd name="connsiteX79" fmla="*/ 1428750 w 1651000"/>
                <a:gd name="connsiteY79" fmla="*/ 171450 h 1162050"/>
                <a:gd name="connsiteX80" fmla="*/ 1403350 w 1651000"/>
                <a:gd name="connsiteY80" fmla="*/ 158750 h 1162050"/>
                <a:gd name="connsiteX81" fmla="*/ 1371600 w 1651000"/>
                <a:gd name="connsiteY81" fmla="*/ 139700 h 1162050"/>
                <a:gd name="connsiteX82" fmla="*/ 1327150 w 1651000"/>
                <a:gd name="connsiteY82" fmla="*/ 114300 h 1162050"/>
                <a:gd name="connsiteX83" fmla="*/ 1282700 w 1651000"/>
                <a:gd name="connsiteY83" fmla="*/ 76200 h 1162050"/>
                <a:gd name="connsiteX84" fmla="*/ 1257300 w 1651000"/>
                <a:gd name="connsiteY84" fmla="*/ 57150 h 1162050"/>
                <a:gd name="connsiteX85" fmla="*/ 1244600 w 1651000"/>
                <a:gd name="connsiteY85" fmla="*/ 38100 h 1162050"/>
                <a:gd name="connsiteX86" fmla="*/ 1219200 w 1651000"/>
                <a:gd name="connsiteY86" fmla="*/ 25400 h 1162050"/>
                <a:gd name="connsiteX87" fmla="*/ 1143000 w 1651000"/>
                <a:gd name="connsiteY87" fmla="*/ 1270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651000" h="1162050">
                  <a:moveTo>
                    <a:pt x="1143000" y="12700"/>
                  </a:moveTo>
                  <a:cubicBezTo>
                    <a:pt x="1094317" y="9525"/>
                    <a:pt x="999008" y="9945"/>
                    <a:pt x="927100" y="6350"/>
                  </a:cubicBezTo>
                  <a:cubicBezTo>
                    <a:pt x="914241" y="5707"/>
                    <a:pt x="901875" y="0"/>
                    <a:pt x="889000" y="0"/>
                  </a:cubicBezTo>
                  <a:cubicBezTo>
                    <a:pt x="785262" y="0"/>
                    <a:pt x="681567" y="4233"/>
                    <a:pt x="577850" y="6350"/>
                  </a:cubicBezTo>
                  <a:lnTo>
                    <a:pt x="539750" y="19050"/>
                  </a:lnTo>
                  <a:cubicBezTo>
                    <a:pt x="533400" y="21167"/>
                    <a:pt x="527194" y="23777"/>
                    <a:pt x="520700" y="25400"/>
                  </a:cubicBezTo>
                  <a:lnTo>
                    <a:pt x="495300" y="31750"/>
                  </a:lnTo>
                  <a:cubicBezTo>
                    <a:pt x="486833" y="38100"/>
                    <a:pt x="478975" y="45355"/>
                    <a:pt x="469900" y="50800"/>
                  </a:cubicBezTo>
                  <a:cubicBezTo>
                    <a:pt x="413927" y="84384"/>
                    <a:pt x="451147" y="57002"/>
                    <a:pt x="400050" y="82550"/>
                  </a:cubicBezTo>
                  <a:cubicBezTo>
                    <a:pt x="393224" y="85963"/>
                    <a:pt x="387974" y="92150"/>
                    <a:pt x="381000" y="95250"/>
                  </a:cubicBezTo>
                  <a:cubicBezTo>
                    <a:pt x="368767" y="100687"/>
                    <a:pt x="342900" y="107950"/>
                    <a:pt x="342900" y="107950"/>
                  </a:cubicBezTo>
                  <a:cubicBezTo>
                    <a:pt x="267265" y="164676"/>
                    <a:pt x="363435" y="97683"/>
                    <a:pt x="292100" y="133350"/>
                  </a:cubicBezTo>
                  <a:cubicBezTo>
                    <a:pt x="282634" y="138083"/>
                    <a:pt x="275675" y="146791"/>
                    <a:pt x="266700" y="152400"/>
                  </a:cubicBezTo>
                  <a:cubicBezTo>
                    <a:pt x="258673" y="157417"/>
                    <a:pt x="248692" y="159187"/>
                    <a:pt x="241300" y="165100"/>
                  </a:cubicBezTo>
                  <a:cubicBezTo>
                    <a:pt x="227275" y="176320"/>
                    <a:pt x="215900" y="190500"/>
                    <a:pt x="203200" y="203200"/>
                  </a:cubicBezTo>
                  <a:cubicBezTo>
                    <a:pt x="196850" y="209550"/>
                    <a:pt x="189131" y="214778"/>
                    <a:pt x="184150" y="222250"/>
                  </a:cubicBezTo>
                  <a:cubicBezTo>
                    <a:pt x="175683" y="234950"/>
                    <a:pt x="163577" y="245870"/>
                    <a:pt x="158750" y="260350"/>
                  </a:cubicBezTo>
                  <a:cubicBezTo>
                    <a:pt x="143858" y="305026"/>
                    <a:pt x="163240" y="249873"/>
                    <a:pt x="139700" y="304800"/>
                  </a:cubicBezTo>
                  <a:cubicBezTo>
                    <a:pt x="137063" y="310952"/>
                    <a:pt x="137063" y="318281"/>
                    <a:pt x="133350" y="323850"/>
                  </a:cubicBezTo>
                  <a:cubicBezTo>
                    <a:pt x="128369" y="331322"/>
                    <a:pt x="120650" y="336550"/>
                    <a:pt x="114300" y="342900"/>
                  </a:cubicBezTo>
                  <a:cubicBezTo>
                    <a:pt x="112183" y="349250"/>
                    <a:pt x="111201" y="356099"/>
                    <a:pt x="107950" y="361950"/>
                  </a:cubicBezTo>
                  <a:cubicBezTo>
                    <a:pt x="69342" y="431444"/>
                    <a:pt x="96796" y="372177"/>
                    <a:pt x="63500" y="425450"/>
                  </a:cubicBezTo>
                  <a:cubicBezTo>
                    <a:pt x="16500" y="500650"/>
                    <a:pt x="86224" y="404532"/>
                    <a:pt x="31750" y="469900"/>
                  </a:cubicBezTo>
                  <a:cubicBezTo>
                    <a:pt x="9002" y="497197"/>
                    <a:pt x="27019" y="479361"/>
                    <a:pt x="12700" y="508000"/>
                  </a:cubicBezTo>
                  <a:cubicBezTo>
                    <a:pt x="9287" y="514826"/>
                    <a:pt x="4233" y="520700"/>
                    <a:pt x="0" y="527050"/>
                  </a:cubicBezTo>
                  <a:cubicBezTo>
                    <a:pt x="2117" y="579967"/>
                    <a:pt x="2577" y="632976"/>
                    <a:pt x="6350" y="685800"/>
                  </a:cubicBezTo>
                  <a:cubicBezTo>
                    <a:pt x="6827" y="692476"/>
                    <a:pt x="11387" y="698286"/>
                    <a:pt x="12700" y="704850"/>
                  </a:cubicBezTo>
                  <a:cubicBezTo>
                    <a:pt x="17750" y="730100"/>
                    <a:pt x="19155" y="756068"/>
                    <a:pt x="25400" y="781050"/>
                  </a:cubicBezTo>
                  <a:cubicBezTo>
                    <a:pt x="28950" y="795249"/>
                    <a:pt x="38266" y="835274"/>
                    <a:pt x="44450" y="844550"/>
                  </a:cubicBezTo>
                  <a:lnTo>
                    <a:pt x="69850" y="882650"/>
                  </a:lnTo>
                  <a:cubicBezTo>
                    <a:pt x="71967" y="893233"/>
                    <a:pt x="72787" y="904161"/>
                    <a:pt x="76200" y="914400"/>
                  </a:cubicBezTo>
                  <a:cubicBezTo>
                    <a:pt x="79193" y="923380"/>
                    <a:pt x="84204" y="931581"/>
                    <a:pt x="88900" y="939800"/>
                  </a:cubicBezTo>
                  <a:cubicBezTo>
                    <a:pt x="97451" y="954765"/>
                    <a:pt x="110915" y="970621"/>
                    <a:pt x="120650" y="984250"/>
                  </a:cubicBezTo>
                  <a:cubicBezTo>
                    <a:pt x="125086" y="990460"/>
                    <a:pt x="128914" y="997090"/>
                    <a:pt x="133350" y="1003300"/>
                  </a:cubicBezTo>
                  <a:cubicBezTo>
                    <a:pt x="139501" y="1011912"/>
                    <a:pt x="146249" y="1020088"/>
                    <a:pt x="152400" y="1028700"/>
                  </a:cubicBezTo>
                  <a:cubicBezTo>
                    <a:pt x="156836" y="1034910"/>
                    <a:pt x="160521" y="1041645"/>
                    <a:pt x="165100" y="1047750"/>
                  </a:cubicBezTo>
                  <a:cubicBezTo>
                    <a:pt x="173232" y="1058593"/>
                    <a:pt x="182368" y="1068657"/>
                    <a:pt x="190500" y="1079500"/>
                  </a:cubicBezTo>
                  <a:cubicBezTo>
                    <a:pt x="195079" y="1085605"/>
                    <a:pt x="197457" y="1093524"/>
                    <a:pt x="203200" y="1098550"/>
                  </a:cubicBezTo>
                  <a:cubicBezTo>
                    <a:pt x="214687" y="1108601"/>
                    <a:pt x="226492" y="1120248"/>
                    <a:pt x="241300" y="1123950"/>
                  </a:cubicBezTo>
                  <a:cubicBezTo>
                    <a:pt x="249767" y="1126067"/>
                    <a:pt x="258309" y="1127902"/>
                    <a:pt x="266700" y="1130300"/>
                  </a:cubicBezTo>
                  <a:cubicBezTo>
                    <a:pt x="273136" y="1132139"/>
                    <a:pt x="279186" y="1135337"/>
                    <a:pt x="285750" y="1136650"/>
                  </a:cubicBezTo>
                  <a:cubicBezTo>
                    <a:pt x="300426" y="1139585"/>
                    <a:pt x="315437" y="1140539"/>
                    <a:pt x="330200" y="1143000"/>
                  </a:cubicBezTo>
                  <a:cubicBezTo>
                    <a:pt x="340846" y="1144774"/>
                    <a:pt x="351414" y="1147009"/>
                    <a:pt x="361950" y="1149350"/>
                  </a:cubicBezTo>
                  <a:cubicBezTo>
                    <a:pt x="370469" y="1151243"/>
                    <a:pt x="378635" y="1155229"/>
                    <a:pt x="387350" y="1155700"/>
                  </a:cubicBezTo>
                  <a:cubicBezTo>
                    <a:pt x="457130" y="1159472"/>
                    <a:pt x="527050" y="1159933"/>
                    <a:pt x="596900" y="1162050"/>
                  </a:cubicBezTo>
                  <a:cubicBezTo>
                    <a:pt x="666750" y="1159933"/>
                    <a:pt x="736665" y="1159373"/>
                    <a:pt x="806450" y="1155700"/>
                  </a:cubicBezTo>
                  <a:cubicBezTo>
                    <a:pt x="836234" y="1154132"/>
                    <a:pt x="842060" y="1145947"/>
                    <a:pt x="869950" y="1136650"/>
                  </a:cubicBezTo>
                  <a:cubicBezTo>
                    <a:pt x="878229" y="1133890"/>
                    <a:pt x="886883" y="1132417"/>
                    <a:pt x="895350" y="1130300"/>
                  </a:cubicBezTo>
                  <a:cubicBezTo>
                    <a:pt x="901700" y="1126067"/>
                    <a:pt x="907426" y="1120700"/>
                    <a:pt x="914400" y="1117600"/>
                  </a:cubicBezTo>
                  <a:cubicBezTo>
                    <a:pt x="926633" y="1112163"/>
                    <a:pt x="941361" y="1112326"/>
                    <a:pt x="952500" y="1104900"/>
                  </a:cubicBezTo>
                  <a:cubicBezTo>
                    <a:pt x="965200" y="1096433"/>
                    <a:pt x="976120" y="1084327"/>
                    <a:pt x="990600" y="1079500"/>
                  </a:cubicBezTo>
                  <a:cubicBezTo>
                    <a:pt x="996950" y="1077383"/>
                    <a:pt x="1003663" y="1076143"/>
                    <a:pt x="1009650" y="1073150"/>
                  </a:cubicBezTo>
                  <a:cubicBezTo>
                    <a:pt x="1016476" y="1069737"/>
                    <a:pt x="1021874" y="1063863"/>
                    <a:pt x="1028700" y="1060450"/>
                  </a:cubicBezTo>
                  <a:cubicBezTo>
                    <a:pt x="1034687" y="1057457"/>
                    <a:pt x="1041899" y="1057351"/>
                    <a:pt x="1047750" y="1054100"/>
                  </a:cubicBezTo>
                  <a:cubicBezTo>
                    <a:pt x="1061093" y="1046687"/>
                    <a:pt x="1071370" y="1033527"/>
                    <a:pt x="1085850" y="1028700"/>
                  </a:cubicBezTo>
                  <a:cubicBezTo>
                    <a:pt x="1098550" y="1024467"/>
                    <a:pt x="1112811" y="1023426"/>
                    <a:pt x="1123950" y="1016000"/>
                  </a:cubicBezTo>
                  <a:cubicBezTo>
                    <a:pt x="1130300" y="1011767"/>
                    <a:pt x="1135760" y="1005713"/>
                    <a:pt x="1143000" y="1003300"/>
                  </a:cubicBezTo>
                  <a:cubicBezTo>
                    <a:pt x="1155214" y="999229"/>
                    <a:pt x="1168400" y="999067"/>
                    <a:pt x="1181100" y="996950"/>
                  </a:cubicBezTo>
                  <a:cubicBezTo>
                    <a:pt x="1187450" y="992717"/>
                    <a:pt x="1193324" y="987663"/>
                    <a:pt x="1200150" y="984250"/>
                  </a:cubicBezTo>
                  <a:cubicBezTo>
                    <a:pt x="1210300" y="979175"/>
                    <a:pt x="1235105" y="974263"/>
                    <a:pt x="1244600" y="971550"/>
                  </a:cubicBezTo>
                  <a:cubicBezTo>
                    <a:pt x="1308369" y="953330"/>
                    <a:pt x="1209645" y="978701"/>
                    <a:pt x="1289050" y="958850"/>
                  </a:cubicBezTo>
                  <a:cubicBezTo>
                    <a:pt x="1358391" y="912623"/>
                    <a:pt x="1251490" y="980805"/>
                    <a:pt x="1333500" y="939800"/>
                  </a:cubicBezTo>
                  <a:cubicBezTo>
                    <a:pt x="1337649" y="937725"/>
                    <a:pt x="1389036" y="903314"/>
                    <a:pt x="1397000" y="895350"/>
                  </a:cubicBezTo>
                  <a:cubicBezTo>
                    <a:pt x="1402396" y="889954"/>
                    <a:pt x="1405467" y="882650"/>
                    <a:pt x="1409700" y="876300"/>
                  </a:cubicBezTo>
                  <a:cubicBezTo>
                    <a:pt x="1411817" y="848783"/>
                    <a:pt x="1411254" y="820928"/>
                    <a:pt x="1416050" y="793750"/>
                  </a:cubicBezTo>
                  <a:cubicBezTo>
                    <a:pt x="1417503" y="785519"/>
                    <a:pt x="1445741" y="739688"/>
                    <a:pt x="1447800" y="736600"/>
                  </a:cubicBezTo>
                  <a:cubicBezTo>
                    <a:pt x="1458456" y="720616"/>
                    <a:pt x="1491899" y="678320"/>
                    <a:pt x="1504950" y="673100"/>
                  </a:cubicBezTo>
                  <a:lnTo>
                    <a:pt x="1536700" y="660400"/>
                  </a:lnTo>
                  <a:cubicBezTo>
                    <a:pt x="1558598" y="638502"/>
                    <a:pt x="1568545" y="632662"/>
                    <a:pt x="1581150" y="603250"/>
                  </a:cubicBezTo>
                  <a:cubicBezTo>
                    <a:pt x="1589060" y="584793"/>
                    <a:pt x="1591220" y="564061"/>
                    <a:pt x="1600200" y="546100"/>
                  </a:cubicBezTo>
                  <a:cubicBezTo>
                    <a:pt x="1642321" y="461859"/>
                    <a:pt x="1591220" y="567054"/>
                    <a:pt x="1619250" y="501650"/>
                  </a:cubicBezTo>
                  <a:cubicBezTo>
                    <a:pt x="1628210" y="480744"/>
                    <a:pt x="1633718" y="477820"/>
                    <a:pt x="1638300" y="457200"/>
                  </a:cubicBezTo>
                  <a:cubicBezTo>
                    <a:pt x="1653201" y="390146"/>
                    <a:pt x="1636705" y="442934"/>
                    <a:pt x="1651000" y="400050"/>
                  </a:cubicBezTo>
                  <a:cubicBezTo>
                    <a:pt x="1646316" y="367264"/>
                    <a:pt x="1646296" y="339607"/>
                    <a:pt x="1625600" y="311150"/>
                  </a:cubicBezTo>
                  <a:cubicBezTo>
                    <a:pt x="1617628" y="300189"/>
                    <a:pt x="1604050" y="294675"/>
                    <a:pt x="1593850" y="285750"/>
                  </a:cubicBezTo>
                  <a:cubicBezTo>
                    <a:pt x="1559606" y="255786"/>
                    <a:pt x="1592193" y="273657"/>
                    <a:pt x="1543050" y="254000"/>
                  </a:cubicBezTo>
                  <a:cubicBezTo>
                    <a:pt x="1526117" y="237067"/>
                    <a:pt x="1513669" y="213910"/>
                    <a:pt x="1492250" y="203200"/>
                  </a:cubicBezTo>
                  <a:cubicBezTo>
                    <a:pt x="1483783" y="198967"/>
                    <a:pt x="1475551" y="194229"/>
                    <a:pt x="1466850" y="190500"/>
                  </a:cubicBezTo>
                  <a:cubicBezTo>
                    <a:pt x="1460698" y="187863"/>
                    <a:pt x="1453787" y="187143"/>
                    <a:pt x="1447800" y="184150"/>
                  </a:cubicBezTo>
                  <a:cubicBezTo>
                    <a:pt x="1440974" y="180737"/>
                    <a:pt x="1435376" y="175236"/>
                    <a:pt x="1428750" y="171450"/>
                  </a:cubicBezTo>
                  <a:cubicBezTo>
                    <a:pt x="1420531" y="166754"/>
                    <a:pt x="1411625" y="163347"/>
                    <a:pt x="1403350" y="158750"/>
                  </a:cubicBezTo>
                  <a:cubicBezTo>
                    <a:pt x="1392561" y="152756"/>
                    <a:pt x="1382389" y="145694"/>
                    <a:pt x="1371600" y="139700"/>
                  </a:cubicBezTo>
                  <a:cubicBezTo>
                    <a:pt x="1338114" y="121097"/>
                    <a:pt x="1355092" y="134258"/>
                    <a:pt x="1327150" y="114300"/>
                  </a:cubicBezTo>
                  <a:cubicBezTo>
                    <a:pt x="1271442" y="74508"/>
                    <a:pt x="1328855" y="115761"/>
                    <a:pt x="1282700" y="76200"/>
                  </a:cubicBezTo>
                  <a:cubicBezTo>
                    <a:pt x="1274665" y="69312"/>
                    <a:pt x="1264784" y="64634"/>
                    <a:pt x="1257300" y="57150"/>
                  </a:cubicBezTo>
                  <a:cubicBezTo>
                    <a:pt x="1251904" y="51754"/>
                    <a:pt x="1250463" y="42986"/>
                    <a:pt x="1244600" y="38100"/>
                  </a:cubicBezTo>
                  <a:cubicBezTo>
                    <a:pt x="1237328" y="32040"/>
                    <a:pt x="1227989" y="28916"/>
                    <a:pt x="1219200" y="25400"/>
                  </a:cubicBezTo>
                  <a:cubicBezTo>
                    <a:pt x="1177410" y="8684"/>
                    <a:pt x="1191683" y="15875"/>
                    <a:pt x="1143000" y="12700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3683000" y="3613150"/>
              <a:ext cx="2139950" cy="1228477"/>
            </a:xfrm>
            <a:custGeom>
              <a:avLst/>
              <a:gdLst>
                <a:gd name="connsiteX0" fmla="*/ 1784350 w 2139950"/>
                <a:gd name="connsiteY0" fmla="*/ 63500 h 1282700"/>
                <a:gd name="connsiteX1" fmla="*/ 1238250 w 2139950"/>
                <a:gd name="connsiteY1" fmla="*/ 6350 h 1282700"/>
                <a:gd name="connsiteX2" fmla="*/ 1219200 w 2139950"/>
                <a:gd name="connsiteY2" fmla="*/ 0 h 1282700"/>
                <a:gd name="connsiteX3" fmla="*/ 1054100 w 2139950"/>
                <a:gd name="connsiteY3" fmla="*/ 6350 h 1282700"/>
                <a:gd name="connsiteX4" fmla="*/ 939800 w 2139950"/>
                <a:gd name="connsiteY4" fmla="*/ 19050 h 1282700"/>
                <a:gd name="connsiteX5" fmla="*/ 889000 w 2139950"/>
                <a:gd name="connsiteY5" fmla="*/ 31750 h 1282700"/>
                <a:gd name="connsiteX6" fmla="*/ 850900 w 2139950"/>
                <a:gd name="connsiteY6" fmla="*/ 44450 h 1282700"/>
                <a:gd name="connsiteX7" fmla="*/ 793750 w 2139950"/>
                <a:gd name="connsiteY7" fmla="*/ 50800 h 1282700"/>
                <a:gd name="connsiteX8" fmla="*/ 673100 w 2139950"/>
                <a:gd name="connsiteY8" fmla="*/ 76200 h 1282700"/>
                <a:gd name="connsiteX9" fmla="*/ 654050 w 2139950"/>
                <a:gd name="connsiteY9" fmla="*/ 82550 h 1282700"/>
                <a:gd name="connsiteX10" fmla="*/ 603250 w 2139950"/>
                <a:gd name="connsiteY10" fmla="*/ 88900 h 1282700"/>
                <a:gd name="connsiteX11" fmla="*/ 584200 w 2139950"/>
                <a:gd name="connsiteY11" fmla="*/ 95250 h 1282700"/>
                <a:gd name="connsiteX12" fmla="*/ 488950 w 2139950"/>
                <a:gd name="connsiteY12" fmla="*/ 107950 h 1282700"/>
                <a:gd name="connsiteX13" fmla="*/ 425450 w 2139950"/>
                <a:gd name="connsiteY13" fmla="*/ 127000 h 1282700"/>
                <a:gd name="connsiteX14" fmla="*/ 393700 w 2139950"/>
                <a:gd name="connsiteY14" fmla="*/ 133350 h 1282700"/>
                <a:gd name="connsiteX15" fmla="*/ 361950 w 2139950"/>
                <a:gd name="connsiteY15" fmla="*/ 146050 h 1282700"/>
                <a:gd name="connsiteX16" fmla="*/ 317500 w 2139950"/>
                <a:gd name="connsiteY16" fmla="*/ 158750 h 1282700"/>
                <a:gd name="connsiteX17" fmla="*/ 298450 w 2139950"/>
                <a:gd name="connsiteY17" fmla="*/ 171450 h 1282700"/>
                <a:gd name="connsiteX18" fmla="*/ 260350 w 2139950"/>
                <a:gd name="connsiteY18" fmla="*/ 184150 h 1282700"/>
                <a:gd name="connsiteX19" fmla="*/ 222250 w 2139950"/>
                <a:gd name="connsiteY19" fmla="*/ 196850 h 1282700"/>
                <a:gd name="connsiteX20" fmla="*/ 203200 w 2139950"/>
                <a:gd name="connsiteY20" fmla="*/ 203200 h 1282700"/>
                <a:gd name="connsiteX21" fmla="*/ 158750 w 2139950"/>
                <a:gd name="connsiteY21" fmla="*/ 215900 h 1282700"/>
                <a:gd name="connsiteX22" fmla="*/ 139700 w 2139950"/>
                <a:gd name="connsiteY22" fmla="*/ 228600 h 1282700"/>
                <a:gd name="connsiteX23" fmla="*/ 120650 w 2139950"/>
                <a:gd name="connsiteY23" fmla="*/ 234950 h 1282700"/>
                <a:gd name="connsiteX24" fmla="*/ 82550 w 2139950"/>
                <a:gd name="connsiteY24" fmla="*/ 260350 h 1282700"/>
                <a:gd name="connsiteX25" fmla="*/ 63500 w 2139950"/>
                <a:gd name="connsiteY25" fmla="*/ 273050 h 1282700"/>
                <a:gd name="connsiteX26" fmla="*/ 44450 w 2139950"/>
                <a:gd name="connsiteY26" fmla="*/ 285750 h 1282700"/>
                <a:gd name="connsiteX27" fmla="*/ 25400 w 2139950"/>
                <a:gd name="connsiteY27" fmla="*/ 304800 h 1282700"/>
                <a:gd name="connsiteX28" fmla="*/ 12700 w 2139950"/>
                <a:gd name="connsiteY28" fmla="*/ 323850 h 1282700"/>
                <a:gd name="connsiteX29" fmla="*/ 0 w 2139950"/>
                <a:gd name="connsiteY29" fmla="*/ 419100 h 1282700"/>
                <a:gd name="connsiteX30" fmla="*/ 6350 w 2139950"/>
                <a:gd name="connsiteY30" fmla="*/ 615950 h 1282700"/>
                <a:gd name="connsiteX31" fmla="*/ 31750 w 2139950"/>
                <a:gd name="connsiteY31" fmla="*/ 704850 h 1282700"/>
                <a:gd name="connsiteX32" fmla="*/ 38100 w 2139950"/>
                <a:gd name="connsiteY32" fmla="*/ 730250 h 1282700"/>
                <a:gd name="connsiteX33" fmla="*/ 50800 w 2139950"/>
                <a:gd name="connsiteY33" fmla="*/ 755650 h 1282700"/>
                <a:gd name="connsiteX34" fmla="*/ 69850 w 2139950"/>
                <a:gd name="connsiteY34" fmla="*/ 800100 h 1282700"/>
                <a:gd name="connsiteX35" fmla="*/ 82550 w 2139950"/>
                <a:gd name="connsiteY35" fmla="*/ 869950 h 1282700"/>
                <a:gd name="connsiteX36" fmla="*/ 88900 w 2139950"/>
                <a:gd name="connsiteY36" fmla="*/ 889000 h 1282700"/>
                <a:gd name="connsiteX37" fmla="*/ 95250 w 2139950"/>
                <a:gd name="connsiteY37" fmla="*/ 914400 h 1282700"/>
                <a:gd name="connsiteX38" fmla="*/ 107950 w 2139950"/>
                <a:gd name="connsiteY38" fmla="*/ 933450 h 1282700"/>
                <a:gd name="connsiteX39" fmla="*/ 120650 w 2139950"/>
                <a:gd name="connsiteY39" fmla="*/ 971550 h 1282700"/>
                <a:gd name="connsiteX40" fmla="*/ 127000 w 2139950"/>
                <a:gd name="connsiteY40" fmla="*/ 990600 h 1282700"/>
                <a:gd name="connsiteX41" fmla="*/ 146050 w 2139950"/>
                <a:gd name="connsiteY41" fmla="*/ 1028700 h 1282700"/>
                <a:gd name="connsiteX42" fmla="*/ 158750 w 2139950"/>
                <a:gd name="connsiteY42" fmla="*/ 1047750 h 1282700"/>
                <a:gd name="connsiteX43" fmla="*/ 165100 w 2139950"/>
                <a:gd name="connsiteY43" fmla="*/ 1066800 h 1282700"/>
                <a:gd name="connsiteX44" fmla="*/ 177800 w 2139950"/>
                <a:gd name="connsiteY44" fmla="*/ 1085850 h 1282700"/>
                <a:gd name="connsiteX45" fmla="*/ 215900 w 2139950"/>
                <a:gd name="connsiteY45" fmla="*/ 1155700 h 1282700"/>
                <a:gd name="connsiteX46" fmla="*/ 266700 w 2139950"/>
                <a:gd name="connsiteY46" fmla="*/ 1212850 h 1282700"/>
                <a:gd name="connsiteX47" fmla="*/ 285750 w 2139950"/>
                <a:gd name="connsiteY47" fmla="*/ 1231900 h 1282700"/>
                <a:gd name="connsiteX48" fmla="*/ 304800 w 2139950"/>
                <a:gd name="connsiteY48" fmla="*/ 1250950 h 1282700"/>
                <a:gd name="connsiteX49" fmla="*/ 444500 w 2139950"/>
                <a:gd name="connsiteY49" fmla="*/ 1270000 h 1282700"/>
                <a:gd name="connsiteX50" fmla="*/ 501650 w 2139950"/>
                <a:gd name="connsiteY50" fmla="*/ 1276350 h 1282700"/>
                <a:gd name="connsiteX51" fmla="*/ 647700 w 2139950"/>
                <a:gd name="connsiteY51" fmla="*/ 1282700 h 1282700"/>
                <a:gd name="connsiteX52" fmla="*/ 927100 w 2139950"/>
                <a:gd name="connsiteY52" fmla="*/ 1276350 h 1282700"/>
                <a:gd name="connsiteX53" fmla="*/ 946150 w 2139950"/>
                <a:gd name="connsiteY53" fmla="*/ 1270000 h 1282700"/>
                <a:gd name="connsiteX54" fmla="*/ 984250 w 2139950"/>
                <a:gd name="connsiteY54" fmla="*/ 1263650 h 1282700"/>
                <a:gd name="connsiteX55" fmla="*/ 1028700 w 2139950"/>
                <a:gd name="connsiteY55" fmla="*/ 1257300 h 1282700"/>
                <a:gd name="connsiteX56" fmla="*/ 1060450 w 2139950"/>
                <a:gd name="connsiteY56" fmla="*/ 1250950 h 1282700"/>
                <a:gd name="connsiteX57" fmla="*/ 1111250 w 2139950"/>
                <a:gd name="connsiteY57" fmla="*/ 1244600 h 1282700"/>
                <a:gd name="connsiteX58" fmla="*/ 1301750 w 2139950"/>
                <a:gd name="connsiteY58" fmla="*/ 1250950 h 1282700"/>
                <a:gd name="connsiteX59" fmla="*/ 1320800 w 2139950"/>
                <a:gd name="connsiteY59" fmla="*/ 1263650 h 1282700"/>
                <a:gd name="connsiteX60" fmla="*/ 1384300 w 2139950"/>
                <a:gd name="connsiteY60" fmla="*/ 1270000 h 1282700"/>
                <a:gd name="connsiteX61" fmla="*/ 1549400 w 2139950"/>
                <a:gd name="connsiteY61" fmla="*/ 1257300 h 1282700"/>
                <a:gd name="connsiteX62" fmla="*/ 1587500 w 2139950"/>
                <a:gd name="connsiteY62" fmla="*/ 1244600 h 1282700"/>
                <a:gd name="connsiteX63" fmla="*/ 1625600 w 2139950"/>
                <a:gd name="connsiteY63" fmla="*/ 1238250 h 1282700"/>
                <a:gd name="connsiteX64" fmla="*/ 1651000 w 2139950"/>
                <a:gd name="connsiteY64" fmla="*/ 1225550 h 1282700"/>
                <a:gd name="connsiteX65" fmla="*/ 1765300 w 2139950"/>
                <a:gd name="connsiteY65" fmla="*/ 1212850 h 1282700"/>
                <a:gd name="connsiteX66" fmla="*/ 1822450 w 2139950"/>
                <a:gd name="connsiteY66" fmla="*/ 1193800 h 1282700"/>
                <a:gd name="connsiteX67" fmla="*/ 1841500 w 2139950"/>
                <a:gd name="connsiteY67" fmla="*/ 1187450 h 1282700"/>
                <a:gd name="connsiteX68" fmla="*/ 1879600 w 2139950"/>
                <a:gd name="connsiteY68" fmla="*/ 1168400 h 1282700"/>
                <a:gd name="connsiteX69" fmla="*/ 1917700 w 2139950"/>
                <a:gd name="connsiteY69" fmla="*/ 1130300 h 1282700"/>
                <a:gd name="connsiteX70" fmla="*/ 1943100 w 2139950"/>
                <a:gd name="connsiteY70" fmla="*/ 1092200 h 1282700"/>
                <a:gd name="connsiteX71" fmla="*/ 1962150 w 2139950"/>
                <a:gd name="connsiteY71" fmla="*/ 1054100 h 1282700"/>
                <a:gd name="connsiteX72" fmla="*/ 1987550 w 2139950"/>
                <a:gd name="connsiteY72" fmla="*/ 1035050 h 1282700"/>
                <a:gd name="connsiteX73" fmla="*/ 2051050 w 2139950"/>
                <a:gd name="connsiteY73" fmla="*/ 958850 h 1282700"/>
                <a:gd name="connsiteX74" fmla="*/ 2082800 w 2139950"/>
                <a:gd name="connsiteY74" fmla="*/ 914400 h 1282700"/>
                <a:gd name="connsiteX75" fmla="*/ 2108200 w 2139950"/>
                <a:gd name="connsiteY75" fmla="*/ 876300 h 1282700"/>
                <a:gd name="connsiteX76" fmla="*/ 2114550 w 2139950"/>
                <a:gd name="connsiteY76" fmla="*/ 850900 h 1282700"/>
                <a:gd name="connsiteX77" fmla="*/ 2127250 w 2139950"/>
                <a:gd name="connsiteY77" fmla="*/ 825500 h 1282700"/>
                <a:gd name="connsiteX78" fmla="*/ 2139950 w 2139950"/>
                <a:gd name="connsiteY78" fmla="*/ 711200 h 1282700"/>
                <a:gd name="connsiteX79" fmla="*/ 2127250 w 2139950"/>
                <a:gd name="connsiteY79" fmla="*/ 431800 h 1282700"/>
                <a:gd name="connsiteX80" fmla="*/ 2108200 w 2139950"/>
                <a:gd name="connsiteY80" fmla="*/ 374650 h 1282700"/>
                <a:gd name="connsiteX81" fmla="*/ 2082800 w 2139950"/>
                <a:gd name="connsiteY81" fmla="*/ 323850 h 1282700"/>
                <a:gd name="connsiteX82" fmla="*/ 2076450 w 2139950"/>
                <a:gd name="connsiteY82" fmla="*/ 298450 h 1282700"/>
                <a:gd name="connsiteX83" fmla="*/ 2044700 w 2139950"/>
                <a:gd name="connsiteY83" fmla="*/ 254000 h 1282700"/>
                <a:gd name="connsiteX84" fmla="*/ 2019300 w 2139950"/>
                <a:gd name="connsiteY84" fmla="*/ 215900 h 1282700"/>
                <a:gd name="connsiteX85" fmla="*/ 2006600 w 2139950"/>
                <a:gd name="connsiteY85" fmla="*/ 196850 h 1282700"/>
                <a:gd name="connsiteX86" fmla="*/ 1987550 w 2139950"/>
                <a:gd name="connsiteY86" fmla="*/ 184150 h 1282700"/>
                <a:gd name="connsiteX87" fmla="*/ 1943100 w 2139950"/>
                <a:gd name="connsiteY87" fmla="*/ 139700 h 1282700"/>
                <a:gd name="connsiteX88" fmla="*/ 1930400 w 2139950"/>
                <a:gd name="connsiteY88" fmla="*/ 120650 h 1282700"/>
                <a:gd name="connsiteX89" fmla="*/ 1911350 w 2139950"/>
                <a:gd name="connsiteY89" fmla="*/ 114300 h 1282700"/>
                <a:gd name="connsiteX90" fmla="*/ 1873250 w 2139950"/>
                <a:gd name="connsiteY90" fmla="*/ 88900 h 1282700"/>
                <a:gd name="connsiteX91" fmla="*/ 1816100 w 2139950"/>
                <a:gd name="connsiteY91" fmla="*/ 76200 h 1282700"/>
                <a:gd name="connsiteX92" fmla="*/ 1797050 w 2139950"/>
                <a:gd name="connsiteY92" fmla="*/ 69850 h 1282700"/>
                <a:gd name="connsiteX93" fmla="*/ 1784350 w 2139950"/>
                <a:gd name="connsiteY93" fmla="*/ 63500 h 128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139950" h="1282700">
                  <a:moveTo>
                    <a:pt x="1784350" y="63500"/>
                  </a:moveTo>
                  <a:lnTo>
                    <a:pt x="1238250" y="6350"/>
                  </a:lnTo>
                  <a:cubicBezTo>
                    <a:pt x="1231598" y="5603"/>
                    <a:pt x="1225893" y="0"/>
                    <a:pt x="1219200" y="0"/>
                  </a:cubicBezTo>
                  <a:cubicBezTo>
                    <a:pt x="1164126" y="0"/>
                    <a:pt x="1109133" y="4233"/>
                    <a:pt x="1054100" y="6350"/>
                  </a:cubicBezTo>
                  <a:cubicBezTo>
                    <a:pt x="1010594" y="9975"/>
                    <a:pt x="980044" y="10426"/>
                    <a:pt x="939800" y="19050"/>
                  </a:cubicBezTo>
                  <a:cubicBezTo>
                    <a:pt x="922733" y="22707"/>
                    <a:pt x="905559" y="26230"/>
                    <a:pt x="889000" y="31750"/>
                  </a:cubicBezTo>
                  <a:cubicBezTo>
                    <a:pt x="876300" y="35983"/>
                    <a:pt x="864205" y="42972"/>
                    <a:pt x="850900" y="44450"/>
                  </a:cubicBezTo>
                  <a:cubicBezTo>
                    <a:pt x="831850" y="46567"/>
                    <a:pt x="812683" y="47811"/>
                    <a:pt x="793750" y="50800"/>
                  </a:cubicBezTo>
                  <a:cubicBezTo>
                    <a:pt x="774985" y="53763"/>
                    <a:pt x="693579" y="71080"/>
                    <a:pt x="673100" y="76200"/>
                  </a:cubicBezTo>
                  <a:cubicBezTo>
                    <a:pt x="666606" y="77823"/>
                    <a:pt x="660636" y="81353"/>
                    <a:pt x="654050" y="82550"/>
                  </a:cubicBezTo>
                  <a:cubicBezTo>
                    <a:pt x="637260" y="85603"/>
                    <a:pt x="620183" y="86783"/>
                    <a:pt x="603250" y="88900"/>
                  </a:cubicBezTo>
                  <a:cubicBezTo>
                    <a:pt x="596900" y="91017"/>
                    <a:pt x="590734" y="93798"/>
                    <a:pt x="584200" y="95250"/>
                  </a:cubicBezTo>
                  <a:cubicBezTo>
                    <a:pt x="555697" y="101584"/>
                    <a:pt x="516464" y="104893"/>
                    <a:pt x="488950" y="107950"/>
                  </a:cubicBezTo>
                  <a:cubicBezTo>
                    <a:pt x="457291" y="118503"/>
                    <a:pt x="454240" y="120602"/>
                    <a:pt x="425450" y="127000"/>
                  </a:cubicBezTo>
                  <a:cubicBezTo>
                    <a:pt x="414914" y="129341"/>
                    <a:pt x="404038" y="130249"/>
                    <a:pt x="393700" y="133350"/>
                  </a:cubicBezTo>
                  <a:cubicBezTo>
                    <a:pt x="382782" y="136625"/>
                    <a:pt x="372764" y="142445"/>
                    <a:pt x="361950" y="146050"/>
                  </a:cubicBezTo>
                  <a:cubicBezTo>
                    <a:pt x="349743" y="150119"/>
                    <a:pt x="329731" y="152635"/>
                    <a:pt x="317500" y="158750"/>
                  </a:cubicBezTo>
                  <a:cubicBezTo>
                    <a:pt x="310674" y="162163"/>
                    <a:pt x="305424" y="168350"/>
                    <a:pt x="298450" y="171450"/>
                  </a:cubicBezTo>
                  <a:cubicBezTo>
                    <a:pt x="286217" y="176887"/>
                    <a:pt x="273050" y="179917"/>
                    <a:pt x="260350" y="184150"/>
                  </a:cubicBezTo>
                  <a:lnTo>
                    <a:pt x="222250" y="196850"/>
                  </a:lnTo>
                  <a:cubicBezTo>
                    <a:pt x="215900" y="198967"/>
                    <a:pt x="209694" y="201577"/>
                    <a:pt x="203200" y="203200"/>
                  </a:cubicBezTo>
                  <a:cubicBezTo>
                    <a:pt x="195062" y="205235"/>
                    <a:pt x="167860" y="211345"/>
                    <a:pt x="158750" y="215900"/>
                  </a:cubicBezTo>
                  <a:cubicBezTo>
                    <a:pt x="151924" y="219313"/>
                    <a:pt x="146526" y="225187"/>
                    <a:pt x="139700" y="228600"/>
                  </a:cubicBezTo>
                  <a:cubicBezTo>
                    <a:pt x="133713" y="231593"/>
                    <a:pt x="126501" y="231699"/>
                    <a:pt x="120650" y="234950"/>
                  </a:cubicBezTo>
                  <a:cubicBezTo>
                    <a:pt x="107307" y="242363"/>
                    <a:pt x="95250" y="251883"/>
                    <a:pt x="82550" y="260350"/>
                  </a:cubicBezTo>
                  <a:lnTo>
                    <a:pt x="63500" y="273050"/>
                  </a:lnTo>
                  <a:cubicBezTo>
                    <a:pt x="57150" y="277283"/>
                    <a:pt x="49846" y="280354"/>
                    <a:pt x="44450" y="285750"/>
                  </a:cubicBezTo>
                  <a:cubicBezTo>
                    <a:pt x="38100" y="292100"/>
                    <a:pt x="31149" y="297901"/>
                    <a:pt x="25400" y="304800"/>
                  </a:cubicBezTo>
                  <a:cubicBezTo>
                    <a:pt x="20514" y="310663"/>
                    <a:pt x="16933" y="317500"/>
                    <a:pt x="12700" y="323850"/>
                  </a:cubicBezTo>
                  <a:cubicBezTo>
                    <a:pt x="3345" y="361270"/>
                    <a:pt x="0" y="369119"/>
                    <a:pt x="0" y="419100"/>
                  </a:cubicBezTo>
                  <a:cubicBezTo>
                    <a:pt x="0" y="484751"/>
                    <a:pt x="1315" y="550493"/>
                    <a:pt x="6350" y="615950"/>
                  </a:cubicBezTo>
                  <a:cubicBezTo>
                    <a:pt x="8989" y="650263"/>
                    <a:pt x="23737" y="672797"/>
                    <a:pt x="31750" y="704850"/>
                  </a:cubicBezTo>
                  <a:cubicBezTo>
                    <a:pt x="33867" y="713317"/>
                    <a:pt x="35036" y="722078"/>
                    <a:pt x="38100" y="730250"/>
                  </a:cubicBezTo>
                  <a:cubicBezTo>
                    <a:pt x="41424" y="739113"/>
                    <a:pt x="47476" y="746787"/>
                    <a:pt x="50800" y="755650"/>
                  </a:cubicBezTo>
                  <a:cubicBezTo>
                    <a:pt x="68374" y="802513"/>
                    <a:pt x="44113" y="761494"/>
                    <a:pt x="69850" y="800100"/>
                  </a:cubicBezTo>
                  <a:cubicBezTo>
                    <a:pt x="72681" y="817084"/>
                    <a:pt x="78112" y="852200"/>
                    <a:pt x="82550" y="869950"/>
                  </a:cubicBezTo>
                  <a:cubicBezTo>
                    <a:pt x="84173" y="876444"/>
                    <a:pt x="87061" y="882564"/>
                    <a:pt x="88900" y="889000"/>
                  </a:cubicBezTo>
                  <a:cubicBezTo>
                    <a:pt x="91298" y="897391"/>
                    <a:pt x="91812" y="906378"/>
                    <a:pt x="95250" y="914400"/>
                  </a:cubicBezTo>
                  <a:cubicBezTo>
                    <a:pt x="98256" y="921415"/>
                    <a:pt x="104850" y="926476"/>
                    <a:pt x="107950" y="933450"/>
                  </a:cubicBezTo>
                  <a:cubicBezTo>
                    <a:pt x="113387" y="945683"/>
                    <a:pt x="116417" y="958850"/>
                    <a:pt x="120650" y="971550"/>
                  </a:cubicBezTo>
                  <a:cubicBezTo>
                    <a:pt x="122767" y="977900"/>
                    <a:pt x="123287" y="985031"/>
                    <a:pt x="127000" y="990600"/>
                  </a:cubicBezTo>
                  <a:cubicBezTo>
                    <a:pt x="163396" y="1045195"/>
                    <a:pt x="119760" y="976120"/>
                    <a:pt x="146050" y="1028700"/>
                  </a:cubicBezTo>
                  <a:cubicBezTo>
                    <a:pt x="149463" y="1035526"/>
                    <a:pt x="155337" y="1040924"/>
                    <a:pt x="158750" y="1047750"/>
                  </a:cubicBezTo>
                  <a:cubicBezTo>
                    <a:pt x="161743" y="1053737"/>
                    <a:pt x="162107" y="1060813"/>
                    <a:pt x="165100" y="1066800"/>
                  </a:cubicBezTo>
                  <a:cubicBezTo>
                    <a:pt x="168513" y="1073626"/>
                    <a:pt x="174387" y="1079024"/>
                    <a:pt x="177800" y="1085850"/>
                  </a:cubicBezTo>
                  <a:cubicBezTo>
                    <a:pt x="214537" y="1159325"/>
                    <a:pt x="159580" y="1071220"/>
                    <a:pt x="215900" y="1155700"/>
                  </a:cubicBezTo>
                  <a:cubicBezTo>
                    <a:pt x="238563" y="1189694"/>
                    <a:pt x="223204" y="1169354"/>
                    <a:pt x="266700" y="1212850"/>
                  </a:cubicBezTo>
                  <a:lnTo>
                    <a:pt x="285750" y="1231900"/>
                  </a:lnTo>
                  <a:cubicBezTo>
                    <a:pt x="292100" y="1238250"/>
                    <a:pt x="296462" y="1247615"/>
                    <a:pt x="304800" y="1250950"/>
                  </a:cubicBezTo>
                  <a:cubicBezTo>
                    <a:pt x="372131" y="1277883"/>
                    <a:pt x="318486" y="1260307"/>
                    <a:pt x="444500" y="1270000"/>
                  </a:cubicBezTo>
                  <a:cubicBezTo>
                    <a:pt x="463611" y="1271470"/>
                    <a:pt x="482520" y="1275154"/>
                    <a:pt x="501650" y="1276350"/>
                  </a:cubicBezTo>
                  <a:cubicBezTo>
                    <a:pt x="550284" y="1279390"/>
                    <a:pt x="599017" y="1280583"/>
                    <a:pt x="647700" y="1282700"/>
                  </a:cubicBezTo>
                  <a:lnTo>
                    <a:pt x="927100" y="1276350"/>
                  </a:lnTo>
                  <a:cubicBezTo>
                    <a:pt x="933787" y="1276065"/>
                    <a:pt x="939616" y="1271452"/>
                    <a:pt x="946150" y="1270000"/>
                  </a:cubicBezTo>
                  <a:cubicBezTo>
                    <a:pt x="958719" y="1267207"/>
                    <a:pt x="971525" y="1265608"/>
                    <a:pt x="984250" y="1263650"/>
                  </a:cubicBezTo>
                  <a:cubicBezTo>
                    <a:pt x="999043" y="1261374"/>
                    <a:pt x="1013937" y="1259761"/>
                    <a:pt x="1028700" y="1257300"/>
                  </a:cubicBezTo>
                  <a:cubicBezTo>
                    <a:pt x="1039346" y="1255526"/>
                    <a:pt x="1049783" y="1252591"/>
                    <a:pt x="1060450" y="1250950"/>
                  </a:cubicBezTo>
                  <a:cubicBezTo>
                    <a:pt x="1077317" y="1248355"/>
                    <a:pt x="1094317" y="1246717"/>
                    <a:pt x="1111250" y="1244600"/>
                  </a:cubicBezTo>
                  <a:cubicBezTo>
                    <a:pt x="1174750" y="1246717"/>
                    <a:pt x="1238476" y="1245198"/>
                    <a:pt x="1301750" y="1250950"/>
                  </a:cubicBezTo>
                  <a:cubicBezTo>
                    <a:pt x="1309350" y="1251641"/>
                    <a:pt x="1313364" y="1261934"/>
                    <a:pt x="1320800" y="1263650"/>
                  </a:cubicBezTo>
                  <a:cubicBezTo>
                    <a:pt x="1341527" y="1268433"/>
                    <a:pt x="1363133" y="1267883"/>
                    <a:pt x="1384300" y="1270000"/>
                  </a:cubicBezTo>
                  <a:cubicBezTo>
                    <a:pt x="1401295" y="1269000"/>
                    <a:pt x="1514965" y="1264187"/>
                    <a:pt x="1549400" y="1257300"/>
                  </a:cubicBezTo>
                  <a:cubicBezTo>
                    <a:pt x="1562527" y="1254675"/>
                    <a:pt x="1574295" y="1246801"/>
                    <a:pt x="1587500" y="1244600"/>
                  </a:cubicBezTo>
                  <a:lnTo>
                    <a:pt x="1625600" y="1238250"/>
                  </a:lnTo>
                  <a:cubicBezTo>
                    <a:pt x="1634067" y="1234017"/>
                    <a:pt x="1641817" y="1227846"/>
                    <a:pt x="1651000" y="1225550"/>
                  </a:cubicBezTo>
                  <a:cubicBezTo>
                    <a:pt x="1662985" y="1222554"/>
                    <a:pt x="1759516" y="1213428"/>
                    <a:pt x="1765300" y="1212850"/>
                  </a:cubicBezTo>
                  <a:lnTo>
                    <a:pt x="1822450" y="1193800"/>
                  </a:lnTo>
                  <a:lnTo>
                    <a:pt x="1841500" y="1187450"/>
                  </a:lnTo>
                  <a:cubicBezTo>
                    <a:pt x="1859153" y="1181566"/>
                    <a:pt x="1864828" y="1181530"/>
                    <a:pt x="1879600" y="1168400"/>
                  </a:cubicBezTo>
                  <a:cubicBezTo>
                    <a:pt x="1893024" y="1156468"/>
                    <a:pt x="1917700" y="1130300"/>
                    <a:pt x="1917700" y="1130300"/>
                  </a:cubicBezTo>
                  <a:cubicBezTo>
                    <a:pt x="1932799" y="1085004"/>
                    <a:pt x="1911389" y="1139766"/>
                    <a:pt x="1943100" y="1092200"/>
                  </a:cubicBezTo>
                  <a:cubicBezTo>
                    <a:pt x="1963758" y="1061212"/>
                    <a:pt x="1932175" y="1084075"/>
                    <a:pt x="1962150" y="1054100"/>
                  </a:cubicBezTo>
                  <a:cubicBezTo>
                    <a:pt x="1969634" y="1046616"/>
                    <a:pt x="1979515" y="1041938"/>
                    <a:pt x="1987550" y="1035050"/>
                  </a:cubicBezTo>
                  <a:cubicBezTo>
                    <a:pt x="2009442" y="1016285"/>
                    <a:pt x="2039309" y="976461"/>
                    <a:pt x="2051050" y="958850"/>
                  </a:cubicBezTo>
                  <a:cubicBezTo>
                    <a:pt x="2092339" y="896916"/>
                    <a:pt x="2027666" y="993164"/>
                    <a:pt x="2082800" y="914400"/>
                  </a:cubicBezTo>
                  <a:cubicBezTo>
                    <a:pt x="2091553" y="901896"/>
                    <a:pt x="2108200" y="876300"/>
                    <a:pt x="2108200" y="876300"/>
                  </a:cubicBezTo>
                  <a:cubicBezTo>
                    <a:pt x="2110317" y="867833"/>
                    <a:pt x="2111486" y="859072"/>
                    <a:pt x="2114550" y="850900"/>
                  </a:cubicBezTo>
                  <a:cubicBezTo>
                    <a:pt x="2117874" y="842037"/>
                    <a:pt x="2124954" y="834683"/>
                    <a:pt x="2127250" y="825500"/>
                  </a:cubicBezTo>
                  <a:cubicBezTo>
                    <a:pt x="2130246" y="813515"/>
                    <a:pt x="2139372" y="716984"/>
                    <a:pt x="2139950" y="711200"/>
                  </a:cubicBezTo>
                  <a:cubicBezTo>
                    <a:pt x="2138944" y="687055"/>
                    <a:pt x="2130213" y="467356"/>
                    <a:pt x="2127250" y="431800"/>
                  </a:cubicBezTo>
                  <a:cubicBezTo>
                    <a:pt x="2125964" y="416373"/>
                    <a:pt x="2113916" y="387034"/>
                    <a:pt x="2108200" y="374650"/>
                  </a:cubicBezTo>
                  <a:cubicBezTo>
                    <a:pt x="2100266" y="357460"/>
                    <a:pt x="2087392" y="342217"/>
                    <a:pt x="2082800" y="323850"/>
                  </a:cubicBezTo>
                  <a:cubicBezTo>
                    <a:pt x="2080683" y="315383"/>
                    <a:pt x="2079888" y="306472"/>
                    <a:pt x="2076450" y="298450"/>
                  </a:cubicBezTo>
                  <a:cubicBezTo>
                    <a:pt x="2073355" y="291228"/>
                    <a:pt x="2046868" y="256891"/>
                    <a:pt x="2044700" y="254000"/>
                  </a:cubicBezTo>
                  <a:cubicBezTo>
                    <a:pt x="2033541" y="220522"/>
                    <a:pt x="2045726" y="247611"/>
                    <a:pt x="2019300" y="215900"/>
                  </a:cubicBezTo>
                  <a:cubicBezTo>
                    <a:pt x="2014414" y="210037"/>
                    <a:pt x="2011996" y="202246"/>
                    <a:pt x="2006600" y="196850"/>
                  </a:cubicBezTo>
                  <a:cubicBezTo>
                    <a:pt x="2001204" y="191454"/>
                    <a:pt x="1993223" y="189255"/>
                    <a:pt x="1987550" y="184150"/>
                  </a:cubicBezTo>
                  <a:cubicBezTo>
                    <a:pt x="1971975" y="170133"/>
                    <a:pt x="1954723" y="157135"/>
                    <a:pt x="1943100" y="139700"/>
                  </a:cubicBezTo>
                  <a:cubicBezTo>
                    <a:pt x="1938867" y="133350"/>
                    <a:pt x="1936359" y="125418"/>
                    <a:pt x="1930400" y="120650"/>
                  </a:cubicBezTo>
                  <a:cubicBezTo>
                    <a:pt x="1925173" y="116469"/>
                    <a:pt x="1917201" y="117551"/>
                    <a:pt x="1911350" y="114300"/>
                  </a:cubicBezTo>
                  <a:cubicBezTo>
                    <a:pt x="1898007" y="106887"/>
                    <a:pt x="1887730" y="93727"/>
                    <a:pt x="1873250" y="88900"/>
                  </a:cubicBezTo>
                  <a:cubicBezTo>
                    <a:pt x="1830366" y="74605"/>
                    <a:pt x="1883154" y="91101"/>
                    <a:pt x="1816100" y="76200"/>
                  </a:cubicBezTo>
                  <a:cubicBezTo>
                    <a:pt x="1809566" y="74748"/>
                    <a:pt x="1803486" y="71689"/>
                    <a:pt x="1797050" y="69850"/>
                  </a:cubicBezTo>
                  <a:cubicBezTo>
                    <a:pt x="1788659" y="67452"/>
                    <a:pt x="1877483" y="74083"/>
                    <a:pt x="1784350" y="6350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5835650" y="2114550"/>
              <a:ext cx="1860550" cy="1631950"/>
            </a:xfrm>
            <a:custGeom>
              <a:avLst/>
              <a:gdLst>
                <a:gd name="connsiteX0" fmla="*/ 1295400 w 1860550"/>
                <a:gd name="connsiteY0" fmla="*/ 44450 h 1631950"/>
                <a:gd name="connsiteX1" fmla="*/ 1257300 w 1860550"/>
                <a:gd name="connsiteY1" fmla="*/ 57150 h 1631950"/>
                <a:gd name="connsiteX2" fmla="*/ 1022350 w 1860550"/>
                <a:gd name="connsiteY2" fmla="*/ 44450 h 1631950"/>
                <a:gd name="connsiteX3" fmla="*/ 984250 w 1860550"/>
                <a:gd name="connsiteY3" fmla="*/ 19050 h 1631950"/>
                <a:gd name="connsiteX4" fmla="*/ 965200 w 1860550"/>
                <a:gd name="connsiteY4" fmla="*/ 6350 h 1631950"/>
                <a:gd name="connsiteX5" fmla="*/ 946150 w 1860550"/>
                <a:gd name="connsiteY5" fmla="*/ 0 h 1631950"/>
                <a:gd name="connsiteX6" fmla="*/ 882650 w 1860550"/>
                <a:gd name="connsiteY6" fmla="*/ 6350 h 1631950"/>
                <a:gd name="connsiteX7" fmla="*/ 857250 w 1860550"/>
                <a:gd name="connsiteY7" fmla="*/ 12700 h 1631950"/>
                <a:gd name="connsiteX8" fmla="*/ 838200 w 1860550"/>
                <a:gd name="connsiteY8" fmla="*/ 19050 h 1631950"/>
                <a:gd name="connsiteX9" fmla="*/ 781050 w 1860550"/>
                <a:gd name="connsiteY9" fmla="*/ 25400 h 1631950"/>
                <a:gd name="connsiteX10" fmla="*/ 698500 w 1860550"/>
                <a:gd name="connsiteY10" fmla="*/ 38100 h 1631950"/>
                <a:gd name="connsiteX11" fmla="*/ 584200 w 1860550"/>
                <a:gd name="connsiteY11" fmla="*/ 44450 h 1631950"/>
                <a:gd name="connsiteX12" fmla="*/ 501650 w 1860550"/>
                <a:gd name="connsiteY12" fmla="*/ 57150 h 1631950"/>
                <a:gd name="connsiteX13" fmla="*/ 438150 w 1860550"/>
                <a:gd name="connsiteY13" fmla="*/ 63500 h 1631950"/>
                <a:gd name="connsiteX14" fmla="*/ 412750 w 1860550"/>
                <a:gd name="connsiteY14" fmla="*/ 76200 h 1631950"/>
                <a:gd name="connsiteX15" fmla="*/ 361950 w 1860550"/>
                <a:gd name="connsiteY15" fmla="*/ 95250 h 1631950"/>
                <a:gd name="connsiteX16" fmla="*/ 317500 w 1860550"/>
                <a:gd name="connsiteY16" fmla="*/ 133350 h 1631950"/>
                <a:gd name="connsiteX17" fmla="*/ 279400 w 1860550"/>
                <a:gd name="connsiteY17" fmla="*/ 171450 h 1631950"/>
                <a:gd name="connsiteX18" fmla="*/ 254000 w 1860550"/>
                <a:gd name="connsiteY18" fmla="*/ 215900 h 1631950"/>
                <a:gd name="connsiteX19" fmla="*/ 241300 w 1860550"/>
                <a:gd name="connsiteY19" fmla="*/ 241300 h 1631950"/>
                <a:gd name="connsiteX20" fmla="*/ 222250 w 1860550"/>
                <a:gd name="connsiteY20" fmla="*/ 266700 h 1631950"/>
                <a:gd name="connsiteX21" fmla="*/ 209550 w 1860550"/>
                <a:gd name="connsiteY21" fmla="*/ 285750 h 1631950"/>
                <a:gd name="connsiteX22" fmla="*/ 171450 w 1860550"/>
                <a:gd name="connsiteY22" fmla="*/ 336550 h 1631950"/>
                <a:gd name="connsiteX23" fmla="*/ 158750 w 1860550"/>
                <a:gd name="connsiteY23" fmla="*/ 355600 h 1631950"/>
                <a:gd name="connsiteX24" fmla="*/ 146050 w 1860550"/>
                <a:gd name="connsiteY24" fmla="*/ 381000 h 1631950"/>
                <a:gd name="connsiteX25" fmla="*/ 127000 w 1860550"/>
                <a:gd name="connsiteY25" fmla="*/ 400050 h 1631950"/>
                <a:gd name="connsiteX26" fmla="*/ 114300 w 1860550"/>
                <a:gd name="connsiteY26" fmla="*/ 425450 h 1631950"/>
                <a:gd name="connsiteX27" fmla="*/ 95250 w 1860550"/>
                <a:gd name="connsiteY27" fmla="*/ 444500 h 1631950"/>
                <a:gd name="connsiteX28" fmla="*/ 82550 w 1860550"/>
                <a:gd name="connsiteY28" fmla="*/ 469900 h 1631950"/>
                <a:gd name="connsiteX29" fmla="*/ 50800 w 1860550"/>
                <a:gd name="connsiteY29" fmla="*/ 520700 h 1631950"/>
                <a:gd name="connsiteX30" fmla="*/ 38100 w 1860550"/>
                <a:gd name="connsiteY30" fmla="*/ 571500 h 1631950"/>
                <a:gd name="connsiteX31" fmla="*/ 31750 w 1860550"/>
                <a:gd name="connsiteY31" fmla="*/ 590550 h 1631950"/>
                <a:gd name="connsiteX32" fmla="*/ 25400 w 1860550"/>
                <a:gd name="connsiteY32" fmla="*/ 647700 h 1631950"/>
                <a:gd name="connsiteX33" fmla="*/ 6350 w 1860550"/>
                <a:gd name="connsiteY33" fmla="*/ 660400 h 1631950"/>
                <a:gd name="connsiteX34" fmla="*/ 0 w 1860550"/>
                <a:gd name="connsiteY34" fmla="*/ 679450 h 1631950"/>
                <a:gd name="connsiteX35" fmla="*/ 6350 w 1860550"/>
                <a:gd name="connsiteY35" fmla="*/ 793750 h 1631950"/>
                <a:gd name="connsiteX36" fmla="*/ 19050 w 1860550"/>
                <a:gd name="connsiteY36" fmla="*/ 990600 h 1631950"/>
                <a:gd name="connsiteX37" fmla="*/ 31750 w 1860550"/>
                <a:gd name="connsiteY37" fmla="*/ 1041400 h 1631950"/>
                <a:gd name="connsiteX38" fmla="*/ 38100 w 1860550"/>
                <a:gd name="connsiteY38" fmla="*/ 1066800 h 1631950"/>
                <a:gd name="connsiteX39" fmla="*/ 44450 w 1860550"/>
                <a:gd name="connsiteY39" fmla="*/ 1085850 h 1631950"/>
                <a:gd name="connsiteX40" fmla="*/ 63500 w 1860550"/>
                <a:gd name="connsiteY40" fmla="*/ 1136650 h 1631950"/>
                <a:gd name="connsiteX41" fmla="*/ 69850 w 1860550"/>
                <a:gd name="connsiteY41" fmla="*/ 1155700 h 1631950"/>
                <a:gd name="connsiteX42" fmla="*/ 82550 w 1860550"/>
                <a:gd name="connsiteY42" fmla="*/ 1174750 h 1631950"/>
                <a:gd name="connsiteX43" fmla="*/ 88900 w 1860550"/>
                <a:gd name="connsiteY43" fmla="*/ 1193800 h 1631950"/>
                <a:gd name="connsiteX44" fmla="*/ 107950 w 1860550"/>
                <a:gd name="connsiteY44" fmla="*/ 1212850 h 1631950"/>
                <a:gd name="connsiteX45" fmla="*/ 120650 w 1860550"/>
                <a:gd name="connsiteY45" fmla="*/ 1231900 h 1631950"/>
                <a:gd name="connsiteX46" fmla="*/ 158750 w 1860550"/>
                <a:gd name="connsiteY46" fmla="*/ 1270000 h 1631950"/>
                <a:gd name="connsiteX47" fmla="*/ 215900 w 1860550"/>
                <a:gd name="connsiteY47" fmla="*/ 1333500 h 1631950"/>
                <a:gd name="connsiteX48" fmla="*/ 234950 w 1860550"/>
                <a:gd name="connsiteY48" fmla="*/ 1346200 h 1631950"/>
                <a:gd name="connsiteX49" fmla="*/ 266700 w 1860550"/>
                <a:gd name="connsiteY49" fmla="*/ 1358900 h 1631950"/>
                <a:gd name="connsiteX50" fmla="*/ 304800 w 1860550"/>
                <a:gd name="connsiteY50" fmla="*/ 1377950 h 1631950"/>
                <a:gd name="connsiteX51" fmla="*/ 368300 w 1860550"/>
                <a:gd name="connsiteY51" fmla="*/ 1422400 h 1631950"/>
                <a:gd name="connsiteX52" fmla="*/ 438150 w 1860550"/>
                <a:gd name="connsiteY52" fmla="*/ 1447800 h 1631950"/>
                <a:gd name="connsiteX53" fmla="*/ 488950 w 1860550"/>
                <a:gd name="connsiteY53" fmla="*/ 1473200 h 1631950"/>
                <a:gd name="connsiteX54" fmla="*/ 577850 w 1860550"/>
                <a:gd name="connsiteY54" fmla="*/ 1492250 h 1631950"/>
                <a:gd name="connsiteX55" fmla="*/ 596900 w 1860550"/>
                <a:gd name="connsiteY55" fmla="*/ 1504950 h 1631950"/>
                <a:gd name="connsiteX56" fmla="*/ 622300 w 1860550"/>
                <a:gd name="connsiteY56" fmla="*/ 1511300 h 1631950"/>
                <a:gd name="connsiteX57" fmla="*/ 673100 w 1860550"/>
                <a:gd name="connsiteY57" fmla="*/ 1524000 h 1631950"/>
                <a:gd name="connsiteX58" fmla="*/ 698500 w 1860550"/>
                <a:gd name="connsiteY58" fmla="*/ 1530350 h 1631950"/>
                <a:gd name="connsiteX59" fmla="*/ 749300 w 1860550"/>
                <a:gd name="connsiteY59" fmla="*/ 1555750 h 1631950"/>
                <a:gd name="connsiteX60" fmla="*/ 768350 w 1860550"/>
                <a:gd name="connsiteY60" fmla="*/ 1562100 h 1631950"/>
                <a:gd name="connsiteX61" fmla="*/ 812800 w 1860550"/>
                <a:gd name="connsiteY61" fmla="*/ 1574800 h 1631950"/>
                <a:gd name="connsiteX62" fmla="*/ 882650 w 1860550"/>
                <a:gd name="connsiteY62" fmla="*/ 1600200 h 1631950"/>
                <a:gd name="connsiteX63" fmla="*/ 1187450 w 1860550"/>
                <a:gd name="connsiteY63" fmla="*/ 1606550 h 1631950"/>
                <a:gd name="connsiteX64" fmla="*/ 1282700 w 1860550"/>
                <a:gd name="connsiteY64" fmla="*/ 1619250 h 1631950"/>
                <a:gd name="connsiteX65" fmla="*/ 1403350 w 1860550"/>
                <a:gd name="connsiteY65" fmla="*/ 1631950 h 1631950"/>
                <a:gd name="connsiteX66" fmla="*/ 1517650 w 1860550"/>
                <a:gd name="connsiteY66" fmla="*/ 1619250 h 1631950"/>
                <a:gd name="connsiteX67" fmla="*/ 1536700 w 1860550"/>
                <a:gd name="connsiteY67" fmla="*/ 1612900 h 1631950"/>
                <a:gd name="connsiteX68" fmla="*/ 1606550 w 1860550"/>
                <a:gd name="connsiteY68" fmla="*/ 1581150 h 1631950"/>
                <a:gd name="connsiteX69" fmla="*/ 1631950 w 1860550"/>
                <a:gd name="connsiteY69" fmla="*/ 1562100 h 1631950"/>
                <a:gd name="connsiteX70" fmla="*/ 1676400 w 1860550"/>
                <a:gd name="connsiteY70" fmla="*/ 1549400 h 1631950"/>
                <a:gd name="connsiteX71" fmla="*/ 1733550 w 1860550"/>
                <a:gd name="connsiteY71" fmla="*/ 1511300 h 1631950"/>
                <a:gd name="connsiteX72" fmla="*/ 1758950 w 1860550"/>
                <a:gd name="connsiteY72" fmla="*/ 1485900 h 1631950"/>
                <a:gd name="connsiteX73" fmla="*/ 1765300 w 1860550"/>
                <a:gd name="connsiteY73" fmla="*/ 1454150 h 1631950"/>
                <a:gd name="connsiteX74" fmla="*/ 1797050 w 1860550"/>
                <a:gd name="connsiteY74" fmla="*/ 1403350 h 1631950"/>
                <a:gd name="connsiteX75" fmla="*/ 1816100 w 1860550"/>
                <a:gd name="connsiteY75" fmla="*/ 1346200 h 1631950"/>
                <a:gd name="connsiteX76" fmla="*/ 1822450 w 1860550"/>
                <a:gd name="connsiteY76" fmla="*/ 1314450 h 1631950"/>
                <a:gd name="connsiteX77" fmla="*/ 1835150 w 1860550"/>
                <a:gd name="connsiteY77" fmla="*/ 1282700 h 1631950"/>
                <a:gd name="connsiteX78" fmla="*/ 1847850 w 1860550"/>
                <a:gd name="connsiteY78" fmla="*/ 1238250 h 1631950"/>
                <a:gd name="connsiteX79" fmla="*/ 1860550 w 1860550"/>
                <a:gd name="connsiteY79" fmla="*/ 1187450 h 1631950"/>
                <a:gd name="connsiteX80" fmla="*/ 1854200 w 1860550"/>
                <a:gd name="connsiteY80" fmla="*/ 971550 h 1631950"/>
                <a:gd name="connsiteX81" fmla="*/ 1847850 w 1860550"/>
                <a:gd name="connsiteY81" fmla="*/ 933450 h 1631950"/>
                <a:gd name="connsiteX82" fmla="*/ 1835150 w 1860550"/>
                <a:gd name="connsiteY82" fmla="*/ 863600 h 1631950"/>
                <a:gd name="connsiteX83" fmla="*/ 1822450 w 1860550"/>
                <a:gd name="connsiteY83" fmla="*/ 793750 h 1631950"/>
                <a:gd name="connsiteX84" fmla="*/ 1784350 w 1860550"/>
                <a:gd name="connsiteY84" fmla="*/ 692150 h 1631950"/>
                <a:gd name="connsiteX85" fmla="*/ 1765300 w 1860550"/>
                <a:gd name="connsiteY85" fmla="*/ 615950 h 1631950"/>
                <a:gd name="connsiteX86" fmla="*/ 1746250 w 1860550"/>
                <a:gd name="connsiteY86" fmla="*/ 590550 h 1631950"/>
                <a:gd name="connsiteX87" fmla="*/ 1733550 w 1860550"/>
                <a:gd name="connsiteY87" fmla="*/ 565150 h 1631950"/>
                <a:gd name="connsiteX88" fmla="*/ 1695450 w 1860550"/>
                <a:gd name="connsiteY88" fmla="*/ 520700 h 1631950"/>
                <a:gd name="connsiteX89" fmla="*/ 1663700 w 1860550"/>
                <a:gd name="connsiteY89" fmla="*/ 476250 h 1631950"/>
                <a:gd name="connsiteX90" fmla="*/ 1651000 w 1860550"/>
                <a:gd name="connsiteY90" fmla="*/ 431800 h 1631950"/>
                <a:gd name="connsiteX91" fmla="*/ 1631950 w 1860550"/>
                <a:gd name="connsiteY91" fmla="*/ 400050 h 1631950"/>
                <a:gd name="connsiteX92" fmla="*/ 1606550 w 1860550"/>
                <a:gd name="connsiteY92" fmla="*/ 336550 h 1631950"/>
                <a:gd name="connsiteX93" fmla="*/ 1593850 w 1860550"/>
                <a:gd name="connsiteY93" fmla="*/ 311150 h 1631950"/>
                <a:gd name="connsiteX94" fmla="*/ 1581150 w 1860550"/>
                <a:gd name="connsiteY94" fmla="*/ 292100 h 1631950"/>
                <a:gd name="connsiteX95" fmla="*/ 1555750 w 1860550"/>
                <a:gd name="connsiteY95" fmla="*/ 241300 h 1631950"/>
                <a:gd name="connsiteX96" fmla="*/ 1549400 w 1860550"/>
                <a:gd name="connsiteY96" fmla="*/ 222250 h 1631950"/>
                <a:gd name="connsiteX97" fmla="*/ 1504950 w 1860550"/>
                <a:gd name="connsiteY97" fmla="*/ 146050 h 1631950"/>
                <a:gd name="connsiteX98" fmla="*/ 1454150 w 1860550"/>
                <a:gd name="connsiteY98" fmla="*/ 114300 h 1631950"/>
                <a:gd name="connsiteX99" fmla="*/ 1409700 w 1860550"/>
                <a:gd name="connsiteY99" fmla="*/ 95250 h 1631950"/>
                <a:gd name="connsiteX100" fmla="*/ 1352550 w 1860550"/>
                <a:gd name="connsiteY100" fmla="*/ 82550 h 1631950"/>
                <a:gd name="connsiteX101" fmla="*/ 1333500 w 1860550"/>
                <a:gd name="connsiteY101" fmla="*/ 76200 h 1631950"/>
                <a:gd name="connsiteX102" fmla="*/ 1308100 w 1860550"/>
                <a:gd name="connsiteY102" fmla="*/ 69850 h 1631950"/>
                <a:gd name="connsiteX103" fmla="*/ 1289050 w 1860550"/>
                <a:gd name="connsiteY103" fmla="*/ 57150 h 1631950"/>
                <a:gd name="connsiteX104" fmla="*/ 1295400 w 1860550"/>
                <a:gd name="connsiteY104" fmla="*/ 44450 h 163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860550" h="1631950">
                  <a:moveTo>
                    <a:pt x="1295400" y="44450"/>
                  </a:moveTo>
                  <a:cubicBezTo>
                    <a:pt x="1290108" y="44450"/>
                    <a:pt x="1270683" y="56807"/>
                    <a:pt x="1257300" y="57150"/>
                  </a:cubicBezTo>
                  <a:cubicBezTo>
                    <a:pt x="1083327" y="61611"/>
                    <a:pt x="1110013" y="66366"/>
                    <a:pt x="1022350" y="44450"/>
                  </a:cubicBezTo>
                  <a:lnTo>
                    <a:pt x="984250" y="19050"/>
                  </a:lnTo>
                  <a:cubicBezTo>
                    <a:pt x="977900" y="14817"/>
                    <a:pt x="972440" y="8763"/>
                    <a:pt x="965200" y="6350"/>
                  </a:cubicBezTo>
                  <a:lnTo>
                    <a:pt x="946150" y="0"/>
                  </a:lnTo>
                  <a:cubicBezTo>
                    <a:pt x="924983" y="2117"/>
                    <a:pt x="903708" y="3342"/>
                    <a:pt x="882650" y="6350"/>
                  </a:cubicBezTo>
                  <a:cubicBezTo>
                    <a:pt x="874010" y="7584"/>
                    <a:pt x="865641" y="10302"/>
                    <a:pt x="857250" y="12700"/>
                  </a:cubicBezTo>
                  <a:cubicBezTo>
                    <a:pt x="850814" y="14539"/>
                    <a:pt x="844802" y="17950"/>
                    <a:pt x="838200" y="19050"/>
                  </a:cubicBezTo>
                  <a:cubicBezTo>
                    <a:pt x="819294" y="22201"/>
                    <a:pt x="800049" y="22867"/>
                    <a:pt x="781050" y="25400"/>
                  </a:cubicBezTo>
                  <a:cubicBezTo>
                    <a:pt x="753135" y="29122"/>
                    <a:pt x="726694" y="35844"/>
                    <a:pt x="698500" y="38100"/>
                  </a:cubicBezTo>
                  <a:cubicBezTo>
                    <a:pt x="660463" y="41143"/>
                    <a:pt x="622300" y="42333"/>
                    <a:pt x="584200" y="44450"/>
                  </a:cubicBezTo>
                  <a:cubicBezTo>
                    <a:pt x="556640" y="49043"/>
                    <a:pt x="529431" y="53882"/>
                    <a:pt x="501650" y="57150"/>
                  </a:cubicBezTo>
                  <a:cubicBezTo>
                    <a:pt x="480523" y="59635"/>
                    <a:pt x="459317" y="61383"/>
                    <a:pt x="438150" y="63500"/>
                  </a:cubicBezTo>
                  <a:cubicBezTo>
                    <a:pt x="429683" y="67733"/>
                    <a:pt x="421400" y="72355"/>
                    <a:pt x="412750" y="76200"/>
                  </a:cubicBezTo>
                  <a:cubicBezTo>
                    <a:pt x="389971" y="86324"/>
                    <a:pt x="382896" y="88268"/>
                    <a:pt x="361950" y="95250"/>
                  </a:cubicBezTo>
                  <a:cubicBezTo>
                    <a:pt x="293944" y="163256"/>
                    <a:pt x="398961" y="60036"/>
                    <a:pt x="317500" y="133350"/>
                  </a:cubicBezTo>
                  <a:cubicBezTo>
                    <a:pt x="304150" y="145365"/>
                    <a:pt x="279400" y="171450"/>
                    <a:pt x="279400" y="171450"/>
                  </a:cubicBezTo>
                  <a:cubicBezTo>
                    <a:pt x="267101" y="220646"/>
                    <a:pt x="283101" y="175158"/>
                    <a:pt x="254000" y="215900"/>
                  </a:cubicBezTo>
                  <a:cubicBezTo>
                    <a:pt x="248498" y="223603"/>
                    <a:pt x="246317" y="233273"/>
                    <a:pt x="241300" y="241300"/>
                  </a:cubicBezTo>
                  <a:cubicBezTo>
                    <a:pt x="235691" y="250275"/>
                    <a:pt x="228401" y="258088"/>
                    <a:pt x="222250" y="266700"/>
                  </a:cubicBezTo>
                  <a:cubicBezTo>
                    <a:pt x="217814" y="272910"/>
                    <a:pt x="214039" y="279578"/>
                    <a:pt x="209550" y="285750"/>
                  </a:cubicBezTo>
                  <a:cubicBezTo>
                    <a:pt x="197100" y="302868"/>
                    <a:pt x="183191" y="318938"/>
                    <a:pt x="171450" y="336550"/>
                  </a:cubicBezTo>
                  <a:cubicBezTo>
                    <a:pt x="167217" y="342900"/>
                    <a:pt x="162536" y="348974"/>
                    <a:pt x="158750" y="355600"/>
                  </a:cubicBezTo>
                  <a:cubicBezTo>
                    <a:pt x="154054" y="363819"/>
                    <a:pt x="151552" y="373297"/>
                    <a:pt x="146050" y="381000"/>
                  </a:cubicBezTo>
                  <a:cubicBezTo>
                    <a:pt x="140830" y="388308"/>
                    <a:pt x="132220" y="392742"/>
                    <a:pt x="127000" y="400050"/>
                  </a:cubicBezTo>
                  <a:cubicBezTo>
                    <a:pt x="121498" y="407753"/>
                    <a:pt x="119802" y="417747"/>
                    <a:pt x="114300" y="425450"/>
                  </a:cubicBezTo>
                  <a:cubicBezTo>
                    <a:pt x="109080" y="432758"/>
                    <a:pt x="100470" y="437192"/>
                    <a:pt x="95250" y="444500"/>
                  </a:cubicBezTo>
                  <a:cubicBezTo>
                    <a:pt x="89748" y="452203"/>
                    <a:pt x="87567" y="461873"/>
                    <a:pt x="82550" y="469900"/>
                  </a:cubicBezTo>
                  <a:cubicBezTo>
                    <a:pt x="57687" y="509680"/>
                    <a:pt x="68352" y="479745"/>
                    <a:pt x="50800" y="520700"/>
                  </a:cubicBezTo>
                  <a:cubicBezTo>
                    <a:pt x="42091" y="541021"/>
                    <a:pt x="44063" y="547647"/>
                    <a:pt x="38100" y="571500"/>
                  </a:cubicBezTo>
                  <a:cubicBezTo>
                    <a:pt x="36477" y="577994"/>
                    <a:pt x="33867" y="584200"/>
                    <a:pt x="31750" y="590550"/>
                  </a:cubicBezTo>
                  <a:cubicBezTo>
                    <a:pt x="29633" y="609600"/>
                    <a:pt x="31950" y="629687"/>
                    <a:pt x="25400" y="647700"/>
                  </a:cubicBezTo>
                  <a:cubicBezTo>
                    <a:pt x="22792" y="654872"/>
                    <a:pt x="11118" y="654441"/>
                    <a:pt x="6350" y="660400"/>
                  </a:cubicBezTo>
                  <a:cubicBezTo>
                    <a:pt x="2169" y="665627"/>
                    <a:pt x="2117" y="673100"/>
                    <a:pt x="0" y="679450"/>
                  </a:cubicBezTo>
                  <a:cubicBezTo>
                    <a:pt x="2117" y="717550"/>
                    <a:pt x="4444" y="755639"/>
                    <a:pt x="6350" y="793750"/>
                  </a:cubicBezTo>
                  <a:cubicBezTo>
                    <a:pt x="8075" y="828248"/>
                    <a:pt x="9812" y="938251"/>
                    <a:pt x="19050" y="990600"/>
                  </a:cubicBezTo>
                  <a:cubicBezTo>
                    <a:pt x="22083" y="1007789"/>
                    <a:pt x="27517" y="1024467"/>
                    <a:pt x="31750" y="1041400"/>
                  </a:cubicBezTo>
                  <a:cubicBezTo>
                    <a:pt x="33867" y="1049867"/>
                    <a:pt x="35340" y="1058521"/>
                    <a:pt x="38100" y="1066800"/>
                  </a:cubicBezTo>
                  <a:cubicBezTo>
                    <a:pt x="40217" y="1073150"/>
                    <a:pt x="42611" y="1079414"/>
                    <a:pt x="44450" y="1085850"/>
                  </a:cubicBezTo>
                  <a:cubicBezTo>
                    <a:pt x="61175" y="1144386"/>
                    <a:pt x="38134" y="1077463"/>
                    <a:pt x="63500" y="1136650"/>
                  </a:cubicBezTo>
                  <a:cubicBezTo>
                    <a:pt x="66137" y="1142802"/>
                    <a:pt x="66857" y="1149713"/>
                    <a:pt x="69850" y="1155700"/>
                  </a:cubicBezTo>
                  <a:cubicBezTo>
                    <a:pt x="73263" y="1162526"/>
                    <a:pt x="79137" y="1167924"/>
                    <a:pt x="82550" y="1174750"/>
                  </a:cubicBezTo>
                  <a:cubicBezTo>
                    <a:pt x="85543" y="1180737"/>
                    <a:pt x="85187" y="1188231"/>
                    <a:pt x="88900" y="1193800"/>
                  </a:cubicBezTo>
                  <a:cubicBezTo>
                    <a:pt x="93881" y="1201272"/>
                    <a:pt x="102201" y="1205951"/>
                    <a:pt x="107950" y="1212850"/>
                  </a:cubicBezTo>
                  <a:cubicBezTo>
                    <a:pt x="112836" y="1218713"/>
                    <a:pt x="115580" y="1226196"/>
                    <a:pt x="120650" y="1231900"/>
                  </a:cubicBezTo>
                  <a:cubicBezTo>
                    <a:pt x="132582" y="1245324"/>
                    <a:pt x="147974" y="1255632"/>
                    <a:pt x="158750" y="1270000"/>
                  </a:cubicBezTo>
                  <a:cubicBezTo>
                    <a:pt x="175146" y="1291862"/>
                    <a:pt x="193108" y="1318305"/>
                    <a:pt x="215900" y="1333500"/>
                  </a:cubicBezTo>
                  <a:cubicBezTo>
                    <a:pt x="222250" y="1337733"/>
                    <a:pt x="228124" y="1342787"/>
                    <a:pt x="234950" y="1346200"/>
                  </a:cubicBezTo>
                  <a:cubicBezTo>
                    <a:pt x="245145" y="1351298"/>
                    <a:pt x="256505" y="1353802"/>
                    <a:pt x="266700" y="1358900"/>
                  </a:cubicBezTo>
                  <a:cubicBezTo>
                    <a:pt x="315939" y="1383519"/>
                    <a:pt x="256917" y="1361989"/>
                    <a:pt x="304800" y="1377950"/>
                  </a:cubicBezTo>
                  <a:cubicBezTo>
                    <a:pt x="316392" y="1386644"/>
                    <a:pt x="358919" y="1419273"/>
                    <a:pt x="368300" y="1422400"/>
                  </a:cubicBezTo>
                  <a:cubicBezTo>
                    <a:pt x="392308" y="1430403"/>
                    <a:pt x="415177" y="1437197"/>
                    <a:pt x="438150" y="1447800"/>
                  </a:cubicBezTo>
                  <a:cubicBezTo>
                    <a:pt x="455340" y="1455734"/>
                    <a:pt x="470746" y="1467999"/>
                    <a:pt x="488950" y="1473200"/>
                  </a:cubicBezTo>
                  <a:cubicBezTo>
                    <a:pt x="547791" y="1490012"/>
                    <a:pt x="518145" y="1483721"/>
                    <a:pt x="577850" y="1492250"/>
                  </a:cubicBezTo>
                  <a:cubicBezTo>
                    <a:pt x="584200" y="1496483"/>
                    <a:pt x="589885" y="1501944"/>
                    <a:pt x="596900" y="1504950"/>
                  </a:cubicBezTo>
                  <a:cubicBezTo>
                    <a:pt x="604922" y="1508388"/>
                    <a:pt x="613781" y="1509407"/>
                    <a:pt x="622300" y="1511300"/>
                  </a:cubicBezTo>
                  <a:cubicBezTo>
                    <a:pt x="709444" y="1530665"/>
                    <a:pt x="613528" y="1506979"/>
                    <a:pt x="673100" y="1524000"/>
                  </a:cubicBezTo>
                  <a:cubicBezTo>
                    <a:pt x="681491" y="1526398"/>
                    <a:pt x="690444" y="1526993"/>
                    <a:pt x="698500" y="1530350"/>
                  </a:cubicBezTo>
                  <a:cubicBezTo>
                    <a:pt x="715976" y="1537632"/>
                    <a:pt x="731339" y="1549763"/>
                    <a:pt x="749300" y="1555750"/>
                  </a:cubicBezTo>
                  <a:cubicBezTo>
                    <a:pt x="755650" y="1557867"/>
                    <a:pt x="761914" y="1560261"/>
                    <a:pt x="768350" y="1562100"/>
                  </a:cubicBezTo>
                  <a:cubicBezTo>
                    <a:pt x="777845" y="1564813"/>
                    <a:pt x="802650" y="1569725"/>
                    <a:pt x="812800" y="1574800"/>
                  </a:cubicBezTo>
                  <a:cubicBezTo>
                    <a:pt x="845879" y="1591340"/>
                    <a:pt x="825575" y="1599011"/>
                    <a:pt x="882650" y="1600200"/>
                  </a:cubicBezTo>
                  <a:lnTo>
                    <a:pt x="1187450" y="1606550"/>
                  </a:lnTo>
                  <a:cubicBezTo>
                    <a:pt x="1223602" y="1611715"/>
                    <a:pt x="1245771" y="1615147"/>
                    <a:pt x="1282700" y="1619250"/>
                  </a:cubicBezTo>
                  <a:lnTo>
                    <a:pt x="1403350" y="1631950"/>
                  </a:lnTo>
                  <a:cubicBezTo>
                    <a:pt x="1441450" y="1627717"/>
                    <a:pt x="1479701" y="1624671"/>
                    <a:pt x="1517650" y="1619250"/>
                  </a:cubicBezTo>
                  <a:cubicBezTo>
                    <a:pt x="1524276" y="1618303"/>
                    <a:pt x="1530433" y="1615250"/>
                    <a:pt x="1536700" y="1612900"/>
                  </a:cubicBezTo>
                  <a:cubicBezTo>
                    <a:pt x="1559410" y="1604384"/>
                    <a:pt x="1585939" y="1593517"/>
                    <a:pt x="1606550" y="1581150"/>
                  </a:cubicBezTo>
                  <a:cubicBezTo>
                    <a:pt x="1615625" y="1575705"/>
                    <a:pt x="1622315" y="1566479"/>
                    <a:pt x="1631950" y="1562100"/>
                  </a:cubicBezTo>
                  <a:cubicBezTo>
                    <a:pt x="1645978" y="1555723"/>
                    <a:pt x="1661583" y="1553633"/>
                    <a:pt x="1676400" y="1549400"/>
                  </a:cubicBezTo>
                  <a:cubicBezTo>
                    <a:pt x="1698527" y="1536124"/>
                    <a:pt x="1714310" y="1528135"/>
                    <a:pt x="1733550" y="1511300"/>
                  </a:cubicBezTo>
                  <a:cubicBezTo>
                    <a:pt x="1742561" y="1503415"/>
                    <a:pt x="1750483" y="1494367"/>
                    <a:pt x="1758950" y="1485900"/>
                  </a:cubicBezTo>
                  <a:cubicBezTo>
                    <a:pt x="1761067" y="1475317"/>
                    <a:pt x="1761292" y="1464171"/>
                    <a:pt x="1765300" y="1454150"/>
                  </a:cubicBezTo>
                  <a:cubicBezTo>
                    <a:pt x="1769129" y="1444576"/>
                    <a:pt x="1789343" y="1414910"/>
                    <a:pt x="1797050" y="1403350"/>
                  </a:cubicBezTo>
                  <a:cubicBezTo>
                    <a:pt x="1815248" y="1312359"/>
                    <a:pt x="1789810" y="1425070"/>
                    <a:pt x="1816100" y="1346200"/>
                  </a:cubicBezTo>
                  <a:cubicBezTo>
                    <a:pt x="1819513" y="1335961"/>
                    <a:pt x="1819349" y="1324788"/>
                    <a:pt x="1822450" y="1314450"/>
                  </a:cubicBezTo>
                  <a:cubicBezTo>
                    <a:pt x="1825725" y="1303532"/>
                    <a:pt x="1831545" y="1293514"/>
                    <a:pt x="1835150" y="1282700"/>
                  </a:cubicBezTo>
                  <a:cubicBezTo>
                    <a:pt x="1840023" y="1268081"/>
                    <a:pt x="1843880" y="1253139"/>
                    <a:pt x="1847850" y="1238250"/>
                  </a:cubicBezTo>
                  <a:cubicBezTo>
                    <a:pt x="1852347" y="1221385"/>
                    <a:pt x="1860550" y="1187450"/>
                    <a:pt x="1860550" y="1187450"/>
                  </a:cubicBezTo>
                  <a:cubicBezTo>
                    <a:pt x="1858433" y="1115483"/>
                    <a:pt x="1857795" y="1043458"/>
                    <a:pt x="1854200" y="971550"/>
                  </a:cubicBezTo>
                  <a:cubicBezTo>
                    <a:pt x="1853557" y="958691"/>
                    <a:pt x="1849808" y="946175"/>
                    <a:pt x="1847850" y="933450"/>
                  </a:cubicBezTo>
                  <a:cubicBezTo>
                    <a:pt x="1826327" y="793552"/>
                    <a:pt x="1853258" y="954138"/>
                    <a:pt x="1835150" y="863600"/>
                  </a:cubicBezTo>
                  <a:cubicBezTo>
                    <a:pt x="1832535" y="850526"/>
                    <a:pt x="1826707" y="808222"/>
                    <a:pt x="1822450" y="793750"/>
                  </a:cubicBezTo>
                  <a:cubicBezTo>
                    <a:pt x="1802169" y="724795"/>
                    <a:pt x="1806156" y="735761"/>
                    <a:pt x="1784350" y="692150"/>
                  </a:cubicBezTo>
                  <a:cubicBezTo>
                    <a:pt x="1779832" y="665041"/>
                    <a:pt x="1777879" y="641107"/>
                    <a:pt x="1765300" y="615950"/>
                  </a:cubicBezTo>
                  <a:cubicBezTo>
                    <a:pt x="1760567" y="606484"/>
                    <a:pt x="1751859" y="599525"/>
                    <a:pt x="1746250" y="590550"/>
                  </a:cubicBezTo>
                  <a:cubicBezTo>
                    <a:pt x="1741233" y="582523"/>
                    <a:pt x="1739118" y="572806"/>
                    <a:pt x="1733550" y="565150"/>
                  </a:cubicBezTo>
                  <a:cubicBezTo>
                    <a:pt x="1722072" y="549368"/>
                    <a:pt x="1708505" y="535205"/>
                    <a:pt x="1695450" y="520700"/>
                  </a:cubicBezTo>
                  <a:cubicBezTo>
                    <a:pt x="1675218" y="498220"/>
                    <a:pt x="1674606" y="506242"/>
                    <a:pt x="1663700" y="476250"/>
                  </a:cubicBezTo>
                  <a:cubicBezTo>
                    <a:pt x="1658434" y="461768"/>
                    <a:pt x="1656927" y="446024"/>
                    <a:pt x="1651000" y="431800"/>
                  </a:cubicBezTo>
                  <a:cubicBezTo>
                    <a:pt x="1646253" y="420407"/>
                    <a:pt x="1637169" y="411234"/>
                    <a:pt x="1631950" y="400050"/>
                  </a:cubicBezTo>
                  <a:cubicBezTo>
                    <a:pt x="1622309" y="379392"/>
                    <a:pt x="1616745" y="356940"/>
                    <a:pt x="1606550" y="336550"/>
                  </a:cubicBezTo>
                  <a:cubicBezTo>
                    <a:pt x="1602317" y="328083"/>
                    <a:pt x="1598546" y="319369"/>
                    <a:pt x="1593850" y="311150"/>
                  </a:cubicBezTo>
                  <a:cubicBezTo>
                    <a:pt x="1590064" y="304524"/>
                    <a:pt x="1584804" y="298800"/>
                    <a:pt x="1581150" y="292100"/>
                  </a:cubicBezTo>
                  <a:cubicBezTo>
                    <a:pt x="1572084" y="275480"/>
                    <a:pt x="1563584" y="258535"/>
                    <a:pt x="1555750" y="241300"/>
                  </a:cubicBezTo>
                  <a:cubicBezTo>
                    <a:pt x="1552980" y="235206"/>
                    <a:pt x="1552170" y="228344"/>
                    <a:pt x="1549400" y="222250"/>
                  </a:cubicBezTo>
                  <a:cubicBezTo>
                    <a:pt x="1539400" y="200249"/>
                    <a:pt x="1524105" y="165205"/>
                    <a:pt x="1504950" y="146050"/>
                  </a:cubicBezTo>
                  <a:cubicBezTo>
                    <a:pt x="1490338" y="131438"/>
                    <a:pt x="1472593" y="122683"/>
                    <a:pt x="1454150" y="114300"/>
                  </a:cubicBezTo>
                  <a:cubicBezTo>
                    <a:pt x="1439475" y="107629"/>
                    <a:pt x="1425086" y="100058"/>
                    <a:pt x="1409700" y="95250"/>
                  </a:cubicBezTo>
                  <a:cubicBezTo>
                    <a:pt x="1391074" y="89429"/>
                    <a:pt x="1371482" y="87283"/>
                    <a:pt x="1352550" y="82550"/>
                  </a:cubicBezTo>
                  <a:cubicBezTo>
                    <a:pt x="1346056" y="80927"/>
                    <a:pt x="1339936" y="78039"/>
                    <a:pt x="1333500" y="76200"/>
                  </a:cubicBezTo>
                  <a:cubicBezTo>
                    <a:pt x="1325109" y="73802"/>
                    <a:pt x="1316567" y="71967"/>
                    <a:pt x="1308100" y="69850"/>
                  </a:cubicBezTo>
                  <a:cubicBezTo>
                    <a:pt x="1301750" y="65617"/>
                    <a:pt x="1295876" y="60563"/>
                    <a:pt x="1289050" y="57150"/>
                  </a:cubicBezTo>
                  <a:cubicBezTo>
                    <a:pt x="1283063" y="54157"/>
                    <a:pt x="1300692" y="44450"/>
                    <a:pt x="1295400" y="44450"/>
                  </a:cubicBezTo>
                  <a:close/>
                </a:path>
              </a:pathLst>
            </a:cu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752926" y="1528385"/>
            <a:ext cx="83548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/>
              <a:t>KNN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36787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92" y="1203157"/>
            <a:ext cx="3771900" cy="2676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346" y="1236495"/>
            <a:ext cx="3724275" cy="26098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29990" y="2358190"/>
            <a:ext cx="97455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29990" y="2574757"/>
            <a:ext cx="97455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07788" y="2113247"/>
            <a:ext cx="618962" cy="6836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5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at kitten on white background Stock Photo by ©oksun70 1218360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AutoShape 4" descr="Cat kitten on white background Stock Photo by ©oksun70 1218360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32" name="Picture 8" descr="Ginger cat Sitting cute ginger cat, cut out. orange cat white background stock pictures, royalty-free photos &amp; imag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4486" r="12270" b="3499"/>
          <a:stretch/>
        </p:blipFill>
        <p:spPr bwMode="auto">
          <a:xfrm>
            <a:off x="709026" y="2680417"/>
            <a:ext cx="692976" cy="10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2775" y="2331502"/>
            <a:ext cx="1625099" cy="1407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2526631" y="2331502"/>
            <a:ext cx="1676030" cy="1407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Picture 8" descr="Ginger cat Sitting cute ginger cat, cut out. orange cat white background stock pictures, royalty-free photos &amp; imag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4486" r="12270" b="3499"/>
          <a:stretch/>
        </p:blipFill>
        <p:spPr bwMode="auto">
          <a:xfrm>
            <a:off x="3364646" y="2355566"/>
            <a:ext cx="692976" cy="10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895637" y="2331502"/>
            <a:ext cx="1676030" cy="1407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Picture 8" descr="Ginger cat Sitting cute ginger cat, cut out. orange cat white background stock pictures, royalty-free photos &amp; imag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4486" r="12270" b="3499"/>
          <a:stretch/>
        </p:blipFill>
        <p:spPr bwMode="auto">
          <a:xfrm rot="19527998">
            <a:off x="5252389" y="2599222"/>
            <a:ext cx="692976" cy="10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860424" y="2319470"/>
            <a:ext cx="1676030" cy="1407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Picture 8" descr="Ginger cat Sitting cute ginger cat, cut out. orange cat white background stock pictures, royalty-free photos &amp; imag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4486" r="12270" b="3499"/>
          <a:stretch/>
        </p:blipFill>
        <p:spPr bwMode="auto">
          <a:xfrm rot="1565281">
            <a:off x="7217176" y="2587190"/>
            <a:ext cx="692976" cy="10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inger cat Sitting cute ginger cat, cut out. orange cat white background stock pictures, royalty-free photos &amp; imag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4486" r="12270" b="3499"/>
          <a:stretch/>
        </p:blipFill>
        <p:spPr bwMode="auto">
          <a:xfrm>
            <a:off x="907264" y="4258507"/>
            <a:ext cx="963363" cy="143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612775" y="4289257"/>
            <a:ext cx="1625099" cy="1407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/>
          <p:cNvSpPr/>
          <p:nvPr/>
        </p:nvSpPr>
        <p:spPr>
          <a:xfrm>
            <a:off x="2526631" y="4289257"/>
            <a:ext cx="1676030" cy="1407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4895637" y="4289257"/>
            <a:ext cx="1676030" cy="1407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3" name="Picture 8" descr="Ginger cat Sitting cute ginger cat, cut out. orange cat white background stock pictures, royalty-free photos &amp; imag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4486" r="12270" b="3499"/>
          <a:stretch/>
        </p:blipFill>
        <p:spPr bwMode="auto">
          <a:xfrm>
            <a:off x="5252389" y="4499809"/>
            <a:ext cx="692976" cy="10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860424" y="4277225"/>
            <a:ext cx="1676030" cy="1407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6" name="Picture 8" descr="Ginger cat Sitting cute ginger cat, cut out. orange cat white background stock pictures, royalty-free photos &amp; image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4486" r="12270" b="3499"/>
          <a:stretch/>
        </p:blipFill>
        <p:spPr bwMode="auto">
          <a:xfrm>
            <a:off x="3054419" y="4620125"/>
            <a:ext cx="491551" cy="7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Ginger cat Sitting cute ginger cat, cut out. orange cat white background stock pictures, royalty-free photos &amp; imag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4486" r="12270" b="3499"/>
          <a:stretch/>
        </p:blipFill>
        <p:spPr bwMode="auto">
          <a:xfrm>
            <a:off x="7351951" y="4499809"/>
            <a:ext cx="692976" cy="10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52299" y="1965163"/>
            <a:ext cx="22829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smtClean="0"/>
              <a:t>Translation Invariance</a:t>
            </a:r>
            <a:endParaRPr lang="he-IL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5651725" y="1989226"/>
            <a:ext cx="20467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smtClean="0"/>
              <a:t>Rotation Invariance</a:t>
            </a:r>
            <a:endParaRPr lang="he-IL" b="1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430068" y="3916230"/>
            <a:ext cx="18870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>
              <a:defRPr b="1" u="sng"/>
            </a:lvl1pPr>
          </a:lstStyle>
          <a:p>
            <a:r>
              <a:rPr lang="en-US" dirty="0"/>
              <a:t>Scaling Invariance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5380058" y="3925686"/>
            <a:ext cx="238321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u="sng" dirty="0" smtClean="0"/>
              <a:t>Illumination Invariance</a:t>
            </a:r>
            <a:endParaRPr lang="he-IL" b="1" u="sng" dirty="0"/>
          </a:p>
        </p:txBody>
      </p:sp>
    </p:spTree>
    <p:extLst>
      <p:ext uri="{BB962C8B-B14F-4D97-AF65-F5344CB8AC3E}">
        <p14:creationId xmlns:p14="http://schemas.microsoft.com/office/powerpoint/2010/main" val="86696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86" y="1304925"/>
            <a:ext cx="4676775" cy="19621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59716"/>
              </p:ext>
            </p:extLst>
          </p:nvPr>
        </p:nvGraphicFramePr>
        <p:xfrm>
          <a:off x="5498431" y="1900988"/>
          <a:ext cx="895684" cy="1036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47842"/>
                <a:gridCol w="447842"/>
              </a:tblGrid>
              <a:tr h="254167">
                <a:tc>
                  <a:txBody>
                    <a:bodyPr/>
                    <a:lstStyle/>
                    <a:p>
                      <a:pPr algn="ctr" rtl="1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he-IL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he-IL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167">
                <a:tc>
                  <a:txBody>
                    <a:bodyPr/>
                    <a:lstStyle/>
                    <a:p>
                      <a:pPr algn="ctr" rtl="1"/>
                      <a:r>
                        <a:rPr lang="en-US" sz="1100" b="0" dirty="0" smtClean="0"/>
                        <a:t>1</a:t>
                      </a:r>
                      <a:endParaRPr lang="he-IL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100" b="0" dirty="0" smtClean="0"/>
                        <a:t>-1</a:t>
                      </a:r>
                      <a:endParaRPr lang="he-IL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167">
                <a:tc>
                  <a:txBody>
                    <a:bodyPr/>
                    <a:lstStyle/>
                    <a:p>
                      <a:pPr algn="ctr" rtl="1"/>
                      <a:r>
                        <a:rPr lang="en-US" sz="1100" b="0" dirty="0" smtClean="0"/>
                        <a:t>1</a:t>
                      </a:r>
                      <a:endParaRPr lang="he-IL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100" b="0" dirty="0" smtClean="0"/>
                        <a:t>-1</a:t>
                      </a:r>
                      <a:endParaRPr lang="he-IL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167">
                <a:tc>
                  <a:txBody>
                    <a:bodyPr/>
                    <a:lstStyle/>
                    <a:p>
                      <a:pPr algn="ctr" rtl="1"/>
                      <a:r>
                        <a:rPr lang="en-US" sz="1100" b="0" dirty="0" smtClean="0"/>
                        <a:t>1</a:t>
                      </a:r>
                      <a:endParaRPr lang="he-IL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100" b="0" dirty="0" smtClean="0"/>
                        <a:t>-1</a:t>
                      </a:r>
                      <a:endParaRPr lang="he-IL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53056" y="1531656"/>
            <a:ext cx="7864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u="sng" dirty="0" smtClean="0"/>
              <a:t>Kernel</a:t>
            </a:r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361085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520616" y="3110163"/>
            <a:ext cx="733926" cy="3320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en-US" dirty="0" smtClean="0"/>
              <a:t>Convolution </a:t>
            </a:r>
            <a:r>
              <a:rPr lang="en-US" dirty="0" smtClean="0"/>
              <a:t>Layer</a:t>
            </a:r>
          </a:p>
          <a:p>
            <a:pPr algn="ctr"/>
            <a:r>
              <a:rPr lang="en-US" dirty="0" smtClean="0"/>
              <a:t>(Including activation)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 rot="5400000">
            <a:off x="2520616" y="1654342"/>
            <a:ext cx="733926" cy="3320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en-US" dirty="0" smtClean="0"/>
              <a:t>Pooling Layer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 rot="5400000">
            <a:off x="2520616" y="198521"/>
            <a:ext cx="733926" cy="33207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en-US" dirty="0" smtClean="0"/>
              <a:t>Flattening </a:t>
            </a:r>
          </a:p>
          <a:p>
            <a:pPr algn="ctr"/>
            <a:r>
              <a:rPr lang="en-US" dirty="0" smtClean="0"/>
              <a:t>(for multi-dimensional data)</a:t>
            </a:r>
            <a:endParaRPr lang="he-IL" dirty="0"/>
          </a:p>
        </p:txBody>
      </p:sp>
      <p:sp>
        <p:nvSpPr>
          <p:cNvPr id="7" name="Down Arrow 6"/>
          <p:cNvSpPr/>
          <p:nvPr/>
        </p:nvSpPr>
        <p:spPr>
          <a:xfrm rot="10800000">
            <a:off x="2646947" y="3807994"/>
            <a:ext cx="481263" cy="46923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Down Arrow 7"/>
          <p:cNvSpPr/>
          <p:nvPr/>
        </p:nvSpPr>
        <p:spPr>
          <a:xfrm rot="10800000">
            <a:off x="2646947" y="2352173"/>
            <a:ext cx="481263" cy="46923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2103164" y="5662680"/>
            <a:ext cx="15688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Previous Layer</a:t>
            </a:r>
            <a:endParaRPr lang="he-IL" b="1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2646947" y="5213865"/>
            <a:ext cx="481263" cy="46923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2288246" y="477070"/>
            <a:ext cx="11986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Next Layer</a:t>
            </a:r>
            <a:endParaRPr lang="he-IL" b="1" dirty="0"/>
          </a:p>
        </p:txBody>
      </p:sp>
      <p:sp>
        <p:nvSpPr>
          <p:cNvPr id="14" name="Down Arrow 13"/>
          <p:cNvSpPr/>
          <p:nvPr/>
        </p:nvSpPr>
        <p:spPr>
          <a:xfrm rot="10800000">
            <a:off x="2646947" y="846402"/>
            <a:ext cx="481263" cy="46923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ight Brace 14"/>
          <p:cNvSpPr/>
          <p:nvPr/>
        </p:nvSpPr>
        <p:spPr>
          <a:xfrm>
            <a:off x="4764507" y="1315633"/>
            <a:ext cx="950494" cy="3898231"/>
          </a:xfrm>
          <a:prstGeom prst="rightBrace">
            <a:avLst>
              <a:gd name="adj1" fmla="val 64879"/>
              <a:gd name="adj2" fmla="val 5197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5803174" y="2947737"/>
            <a:ext cx="134306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 smtClean="0"/>
              <a:t>Convolution</a:t>
            </a:r>
          </a:p>
          <a:p>
            <a:pPr algn="ctr"/>
            <a:r>
              <a:rPr lang="en-US" b="1" dirty="0" smtClean="0"/>
              <a:t> Layer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01273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050" name="Picture 2" descr="Fig.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553920"/>
            <a:ext cx="3806825" cy="281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3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9957" y="1549400"/>
            <a:ext cx="2119086" cy="2191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448300" y="1883229"/>
            <a:ext cx="2119086" cy="2191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5796643" y="2217058"/>
            <a:ext cx="2119086" cy="2191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649659" y="2893172"/>
            <a:ext cx="2119086" cy="2191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5016500" y="1470746"/>
            <a:ext cx="15547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Feature Map 1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384076" y="1813451"/>
            <a:ext cx="15547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Feature Map 2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725585" y="2166650"/>
            <a:ext cx="15547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Feature Map 3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6583794" y="2869811"/>
            <a:ext cx="158678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Feature Map N</a:t>
            </a:r>
            <a:endParaRPr lang="he-IL" dirty="0"/>
          </a:p>
        </p:txBody>
      </p:sp>
      <p:sp>
        <p:nvSpPr>
          <p:cNvPr id="18" name="Oval 17"/>
          <p:cNvSpPr/>
          <p:nvPr/>
        </p:nvSpPr>
        <p:spPr>
          <a:xfrm>
            <a:off x="6166879" y="4528812"/>
            <a:ext cx="93435" cy="93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/>
          <p:cNvSpPr/>
          <p:nvPr/>
        </p:nvSpPr>
        <p:spPr>
          <a:xfrm>
            <a:off x="6312929" y="4678576"/>
            <a:ext cx="93435" cy="93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6477786" y="4814501"/>
            <a:ext cx="93435" cy="93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/>
          <p:cNvSpPr/>
          <p:nvPr/>
        </p:nvSpPr>
        <p:spPr>
          <a:xfrm>
            <a:off x="7986787" y="2406241"/>
            <a:ext cx="93435" cy="93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8132837" y="2556005"/>
            <a:ext cx="93435" cy="93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8297694" y="2691930"/>
            <a:ext cx="93435" cy="934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790428" y="2208826"/>
            <a:ext cx="2119086" cy="2191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Data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104186" y="2409546"/>
            <a:ext cx="1778663" cy="1862638"/>
          </a:xfrm>
          <a:prstGeom prst="rightArrow">
            <a:avLst>
              <a:gd name="adj1" fmla="val 40454"/>
              <a:gd name="adj2" fmla="val 2444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N-Filter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Convolution Layer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1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60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31</cp:revision>
  <dcterms:created xsi:type="dcterms:W3CDTF">2021-11-04T13:25:11Z</dcterms:created>
  <dcterms:modified xsi:type="dcterms:W3CDTF">2021-11-23T14:35:21Z</dcterms:modified>
</cp:coreProperties>
</file>