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4" r:id="rId6"/>
    <p:sldId id="263" r:id="rId7"/>
    <p:sldId id="262" r:id="rId8"/>
    <p:sldId id="265" r:id="rId9"/>
    <p:sldId id="266" r:id="rId10"/>
    <p:sldId id="269" r:id="rId11"/>
    <p:sldId id="259" r:id="rId12"/>
    <p:sldId id="268" r:id="rId13"/>
    <p:sldId id="267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3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95561-B22E-4756-BD66-F342F4FD3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920666-5E13-4E7C-BEAA-DDE276491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D066C-2933-468C-8785-F0064E01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C46F-B0FD-45AB-9BAB-1BDFCAB0CF96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77FB7-0DBE-43F2-8E09-582CE24F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6A1F3-5206-4C00-B045-5582076C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95-D36C-47D7-8A8F-9AF7BBB0F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4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057AB-EAE6-4F51-BBC6-AF85B70A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2C789D-A040-413B-B605-71056C379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151C9-D437-4A59-A772-8DA65B89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C46F-B0FD-45AB-9BAB-1BDFCAB0CF96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5129F6-036C-4615-8F71-0660B9B4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6E1E4-17A1-4D85-9207-BD0ADB26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95-D36C-47D7-8A8F-9AF7BBB0F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0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375E7F-3BD5-4F4B-8FE4-B410DA39D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739B72-3F8F-4661-9975-D99E9BFBB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88091-0ECD-4D6E-80A5-B57AECEB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C46F-B0FD-45AB-9BAB-1BDFCAB0CF96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D026F-A8BE-4E09-8528-42AFFAE5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C2D88-1723-4F59-97D2-12DEBFE3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95-D36C-47D7-8A8F-9AF7BBB0F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45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5528A-ABD3-4101-B745-95810451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EEEB2-2FCD-44DE-AC67-63E8CA393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B427F-B05C-4252-8EA7-75E065D9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C46F-B0FD-45AB-9BAB-1BDFCAB0CF96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2FD50-52E0-4BFC-A0D1-9181B589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FC51A-E135-4032-ABDF-3BAFA28B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95-D36C-47D7-8A8F-9AF7BBB0F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15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784A6-8F93-4310-B11C-E9D92E77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F36D27-0109-4BDA-8377-46F7C90A0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BB9F4-6179-4871-A7F9-F81E5ECB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C46F-B0FD-45AB-9BAB-1BDFCAB0CF96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E42E0-5825-4FCC-939F-A7934A55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9F6F6-3E47-455A-9480-0993247E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95-D36C-47D7-8A8F-9AF7BBB0F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42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1C73B-8929-4FC8-B9AF-B37F6591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10E78-F5EE-4DE0-AAF8-5C257B880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E3E73F-A760-4085-B180-58CD6D3CC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74E773-83A4-46F7-A5D0-935C5CA3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C46F-B0FD-45AB-9BAB-1BDFCAB0CF96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DCDB4B-68F0-4E4E-9B2B-AC428342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60D2CE-3112-4908-83A0-F8A1BDD5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95-D36C-47D7-8A8F-9AF7BBB0F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22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74A53-9B2A-405B-BA14-FF5C6B7D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D0CB3F-E20E-41EE-AB6C-0C2EF064B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2475B8-F339-4761-B1EB-E5A192365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241028-CDD3-4E0B-8769-04A9E363E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9765B4-D1D5-40FB-894E-4143BF63E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272FB4-88FD-4C92-A491-BA558586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C46F-B0FD-45AB-9BAB-1BDFCAB0CF96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D928E-8D7E-4B20-BF7C-80AA4ECC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DFCF16-E8C8-4A34-9172-95CA34C9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95-D36C-47D7-8A8F-9AF7BBB0F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83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C265B-2AAA-4142-B4DD-2794290E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91C28C-F363-4C60-AED2-1359CEF2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C46F-B0FD-45AB-9BAB-1BDFCAB0CF96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DDA38F-8EE3-4269-B6E2-9BD879F0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C5868D-417E-4FD0-909C-8FFE4D6D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95-D36C-47D7-8A8F-9AF7BBB0F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11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460186-BF3F-4760-A5EC-25D94DDA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C46F-B0FD-45AB-9BAB-1BDFCAB0CF96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AE350A-602A-4D18-9327-46F458CE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8D5F22-DE6E-465B-9E90-7841F546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95-D36C-47D7-8A8F-9AF7BBB0F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81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6B55C-A37D-45B1-977D-D65E3ABE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B015E-E788-4D08-AFE2-81C5053C5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1803E8-06DE-47CE-8642-D5A26EF3B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6DDE93-9E47-4C0B-B087-81ACF425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C46F-B0FD-45AB-9BAB-1BDFCAB0CF96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08AC17-93FC-4DB2-9E61-F0B2D425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32EEF-DC41-4D50-9B95-B72DDE78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95-D36C-47D7-8A8F-9AF7BBB0F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72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B4AEF-B770-4F1D-AB52-74EDA4F6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28B2A9-9A47-47C1-895C-4B1A9952B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8D7FAE-2A74-49E4-BD3D-060AA1195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C8FE00-6062-4228-B13D-EC3F94594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C46F-B0FD-45AB-9BAB-1BDFCAB0CF96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871845-2114-4DA4-8DEB-BC1F937E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C98364-A9F2-4E41-9235-D0DF330F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9095-D36C-47D7-8A8F-9AF7BBB0F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73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B0289D-0502-4D21-A649-CCE4FF0B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94E6C2-947D-4481-9085-0E492FA9E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339B7-1F4D-4897-872D-62D924334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8C46F-B0FD-45AB-9BAB-1BDFCAB0CF96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10493-A042-45E8-A6CF-7B3050E5E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DEDFC-63AB-4A6E-9A7F-F86FCF6B7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09095-D36C-47D7-8A8F-9AF7BBB0F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2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9153E-9D34-45D9-A234-F94D1DC50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OS </a:t>
            </a:r>
            <a:r>
              <a:rPr lang="zh-CN" altLang="en-US" dirty="0"/>
              <a:t>比赛交流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8BB6C-72E3-4871-8A58-C5D3514BF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2022/4/30 - 2022/5/14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500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CDABC-22DE-44A5-A30F-DBC4B492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Trap </a:t>
            </a:r>
            <a:r>
              <a:rPr lang="zh-CN" altLang="en-US" dirty="0"/>
              <a:t>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1A4DC-92DB-458D-B3C7-7FB27010A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中断发生时，所有寄存器暂时都是不能动的，在 </a:t>
            </a:r>
            <a:r>
              <a:rPr lang="en-US" altLang="zh-CN" dirty="0" err="1"/>
              <a:t>rCore</a:t>
            </a:r>
            <a:r>
              <a:rPr lang="en-US" altLang="zh-CN" dirty="0"/>
              <a:t> </a:t>
            </a:r>
            <a:r>
              <a:rPr lang="zh-CN" altLang="en-US" dirty="0"/>
              <a:t>原始实现中，用 </a:t>
            </a:r>
            <a:r>
              <a:rPr lang="en-US" altLang="zh-CN" dirty="0" err="1"/>
              <a:t>sscratch</a:t>
            </a:r>
            <a:r>
              <a:rPr lang="en-US" altLang="zh-CN" dirty="0"/>
              <a:t> </a:t>
            </a:r>
            <a:r>
              <a:rPr lang="zh-CN" altLang="en-US" dirty="0"/>
              <a:t>提供了一个</a:t>
            </a:r>
            <a:r>
              <a:rPr lang="en-US" altLang="zh-CN" dirty="0"/>
              <a:t>”</a:t>
            </a:r>
            <a:r>
              <a:rPr lang="zh-CN" altLang="en-US" dirty="0"/>
              <a:t>安全</a:t>
            </a:r>
            <a:r>
              <a:rPr lang="en-US" altLang="zh-CN" dirty="0"/>
              <a:t>”</a:t>
            </a:r>
            <a:r>
              <a:rPr lang="zh-CN" altLang="en-US" dirty="0"/>
              <a:t>的栈，存好寄存器信息以后就可以继续了</a:t>
            </a:r>
            <a:endParaRPr lang="en-US" altLang="zh-CN" dirty="0"/>
          </a:p>
          <a:p>
            <a:r>
              <a:rPr lang="zh-CN" altLang="en-US" dirty="0"/>
              <a:t>但是内核开中断时，</a:t>
            </a:r>
            <a:r>
              <a:rPr lang="en-US" altLang="zh-CN" dirty="0" err="1"/>
              <a:t>sscratch</a:t>
            </a:r>
            <a:r>
              <a:rPr lang="en-US" altLang="zh-CN" dirty="0"/>
              <a:t> </a:t>
            </a:r>
            <a:r>
              <a:rPr lang="zh-CN" altLang="en-US" dirty="0"/>
              <a:t>也不一定可靠：</a:t>
            </a:r>
            <a:endParaRPr lang="en-US" altLang="zh-CN" dirty="0"/>
          </a:p>
          <a:p>
            <a:pPr lvl="1"/>
            <a:r>
              <a:rPr lang="zh-CN" altLang="en-US" dirty="0"/>
              <a:t>利用分支提供额外的信息</a:t>
            </a:r>
            <a:endParaRPr lang="en-US" altLang="zh-CN" dirty="0"/>
          </a:p>
          <a:p>
            <a:pPr lvl="1"/>
            <a:r>
              <a:rPr lang="zh-CN" altLang="en-US" dirty="0"/>
              <a:t>利用 </a:t>
            </a:r>
            <a:r>
              <a:rPr lang="en-US" altLang="zh-CN" dirty="0" err="1"/>
              <a:t>bgtz</a:t>
            </a:r>
            <a:r>
              <a:rPr lang="en-US" altLang="zh-CN" dirty="0"/>
              <a:t> </a:t>
            </a:r>
            <a:r>
              <a:rPr lang="en-US" altLang="zh-CN" dirty="0" err="1"/>
              <a:t>sp</a:t>
            </a:r>
            <a:r>
              <a:rPr lang="en-US" altLang="zh-CN" dirty="0"/>
              <a:t> / bez </a:t>
            </a:r>
            <a:r>
              <a:rPr lang="en-US" altLang="zh-CN" dirty="0" err="1"/>
              <a:t>sp</a:t>
            </a:r>
            <a:r>
              <a:rPr lang="en-US" altLang="zh-CN" dirty="0"/>
              <a:t> </a:t>
            </a:r>
            <a:r>
              <a:rPr lang="zh-CN" altLang="en-US" dirty="0"/>
              <a:t>区分用户地址</a:t>
            </a:r>
            <a:r>
              <a:rPr lang="en-US" altLang="zh-CN" dirty="0"/>
              <a:t>(</a:t>
            </a:r>
            <a:r>
              <a:rPr lang="zh-CN" altLang="en-US" dirty="0"/>
              <a:t>低地址</a:t>
            </a:r>
            <a:r>
              <a:rPr lang="en-US" altLang="zh-CN" dirty="0"/>
              <a:t>)</a:t>
            </a:r>
            <a:r>
              <a:rPr lang="zh-CN" altLang="en-US" dirty="0"/>
              <a:t>，内核地址</a:t>
            </a:r>
            <a:r>
              <a:rPr lang="en-US" altLang="zh-CN" dirty="0"/>
              <a:t>(</a:t>
            </a:r>
            <a:r>
              <a:rPr lang="zh-CN" altLang="en-US" dirty="0"/>
              <a:t>高地址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0(</a:t>
            </a:r>
            <a:r>
              <a:rPr lang="zh-CN" altLang="en-US" dirty="0"/>
              <a:t>空闲状态的内核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如果是内核中断，那么不换栈，直接原地压栈进中断处理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035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8C52C-1C93-4517-89D6-BA29BB04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ch5/ch6/ch7 </a:t>
            </a:r>
            <a:r>
              <a:rPr lang="zh-CN" altLang="en-US" dirty="0"/>
              <a:t>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F13D7-247C-41BB-B7EB-CA2461B0B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参考了很多 </a:t>
            </a:r>
            <a:r>
              <a:rPr lang="en-US" altLang="zh-CN" dirty="0" err="1"/>
              <a:t>rCore</a:t>
            </a:r>
            <a:r>
              <a:rPr lang="en-US" altLang="zh-CN" dirty="0"/>
              <a:t> </a:t>
            </a:r>
            <a:r>
              <a:rPr lang="zh-CN" altLang="en-US" dirty="0"/>
              <a:t>的内容，可能一眼看上去跟 </a:t>
            </a:r>
            <a:r>
              <a:rPr lang="en-US" altLang="zh-CN" dirty="0" err="1"/>
              <a:t>rCore</a:t>
            </a:r>
            <a:r>
              <a:rPr lang="en-US" altLang="zh-CN" dirty="0"/>
              <a:t> </a:t>
            </a:r>
            <a:r>
              <a:rPr lang="zh-CN" altLang="en-US" dirty="0"/>
              <a:t>有八成像，但很多结构上的设计是不同的。</a:t>
            </a:r>
            <a:endParaRPr lang="en-US" altLang="zh-CN" dirty="0"/>
          </a:p>
          <a:p>
            <a:r>
              <a:rPr lang="zh-CN" altLang="en-US" dirty="0"/>
              <a:t>我们终究不是要做一个</a:t>
            </a:r>
            <a:r>
              <a:rPr lang="en-US" altLang="zh-CN" dirty="0"/>
              <a:t>”</a:t>
            </a:r>
            <a:r>
              <a:rPr lang="zh-CN" altLang="en-US" dirty="0"/>
              <a:t>多核</a:t>
            </a:r>
            <a:r>
              <a:rPr lang="en-US" altLang="zh-CN" dirty="0" err="1"/>
              <a:t>rCore</a:t>
            </a:r>
            <a:r>
              <a:rPr lang="en-US" altLang="zh-CN" dirty="0"/>
              <a:t>”</a:t>
            </a:r>
            <a:r>
              <a:rPr lang="zh-CN" altLang="en-US" dirty="0"/>
              <a:t>，而是要写一个新内核。不过目前和别人做的不一样的地方都比较细节，很难概况哪些是创新点。目前基本都体现在代码注释里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顺便一提，目前项目的设计文档因为调度器的重构已经过时了，需要尽快更新</a:t>
            </a:r>
          </a:p>
        </p:txBody>
      </p:sp>
    </p:spTree>
    <p:extLst>
      <p:ext uri="{BB962C8B-B14F-4D97-AF65-F5344CB8AC3E}">
        <p14:creationId xmlns:p14="http://schemas.microsoft.com/office/powerpoint/2010/main" val="275360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81164-049D-4DE4-8A06-D3CCBC53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调度器说明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B541E-2E93-4DF5-8333-3E9CF25E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run_tasks</a:t>
            </a:r>
            <a:r>
              <a:rPr lang="en-US" altLang="zh-CN" dirty="0"/>
              <a:t>() </a:t>
            </a:r>
            <a:r>
              <a:rPr lang="zh-CN" altLang="en-US" dirty="0"/>
              <a:t>循环中，“把进程放回队列”的过程放在 </a:t>
            </a:r>
            <a:r>
              <a:rPr lang="en-US" altLang="zh-CN" dirty="0"/>
              <a:t>switch </a:t>
            </a:r>
            <a:r>
              <a:rPr lang="zh-CN" altLang="en-US" dirty="0"/>
              <a:t>之后</a:t>
            </a:r>
            <a:endParaRPr lang="en-US" altLang="zh-CN" dirty="0"/>
          </a:p>
          <a:p>
            <a:r>
              <a:rPr lang="zh-CN" altLang="en-US" dirty="0"/>
              <a:t>处理僵尸进程时，注意处理拿锁的顺序，防止死锁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6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12C48-A5B5-4153-AA80-9B9BBFFBB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关于文件系统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CB9B8-4013-47F8-87AF-1C3D78C32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目前文件系统是 </a:t>
            </a:r>
            <a:r>
              <a:rPr lang="en-US" altLang="zh-CN" dirty="0"/>
              <a:t>kernel -&gt; easy-fs -&gt; </a:t>
            </a:r>
            <a:r>
              <a:rPr lang="en-US" altLang="zh-CN" dirty="0" err="1"/>
              <a:t>virtIOBlk</a:t>
            </a:r>
            <a:r>
              <a:rPr lang="zh-CN" altLang="en-US" dirty="0"/>
              <a:t>。考虑换掉</a:t>
            </a:r>
            <a:r>
              <a:rPr lang="en-US" altLang="zh-CN" dirty="0"/>
              <a:t> easy-fs </a:t>
            </a:r>
            <a:r>
              <a:rPr lang="zh-CN" altLang="en-US" dirty="0"/>
              <a:t>，但至少底层的块设备跟上面是没什么依赖关系的，改</a:t>
            </a:r>
            <a:r>
              <a:rPr lang="en-US" altLang="zh-CN" dirty="0"/>
              <a:t>fs</a:t>
            </a:r>
            <a:r>
              <a:rPr lang="zh-CN" altLang="en-US" dirty="0"/>
              <a:t>对上板影响不大</a:t>
            </a:r>
            <a:endParaRPr lang="en-US" altLang="zh-CN" dirty="0"/>
          </a:p>
          <a:p>
            <a:r>
              <a:rPr lang="zh-CN" altLang="en-US" dirty="0"/>
              <a:t>这周换成依赖于一个 </a:t>
            </a:r>
            <a:r>
              <a:rPr lang="en-US" altLang="zh-CN" dirty="0"/>
              <a:t>FAT </a:t>
            </a:r>
            <a:r>
              <a:rPr lang="zh-CN" altLang="en-US" dirty="0"/>
              <a:t>的实现，方便加初赛要求的接口，但可能之后还是需要重写的，因为它只是“以</a:t>
            </a:r>
            <a:r>
              <a:rPr lang="en-US" altLang="zh-CN" dirty="0"/>
              <a:t>FAT</a:t>
            </a:r>
            <a:r>
              <a:rPr lang="zh-CN" altLang="en-US" dirty="0"/>
              <a:t>要求的形式操作一个文件”，没有机制来给 </a:t>
            </a:r>
            <a:r>
              <a:rPr lang="en-US" altLang="zh-CN" dirty="0" err="1"/>
              <a:t>cpu</a:t>
            </a:r>
            <a:r>
              <a:rPr lang="en-US" altLang="zh-CN" dirty="0"/>
              <a:t> </a:t>
            </a:r>
            <a:r>
              <a:rPr lang="zh-CN" altLang="en-US" dirty="0"/>
              <a:t>发中断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54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ECA97-D42D-49DE-86BE-B25A9C00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5D6C3-5B79-4857-9520-391E1CD66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U740</a:t>
            </a:r>
            <a:r>
              <a:rPr lang="zh-CN" altLang="en-US" dirty="0"/>
              <a:t>板上存储</a:t>
            </a:r>
            <a:endParaRPr lang="en-US" altLang="zh-CN" dirty="0"/>
          </a:p>
          <a:p>
            <a:r>
              <a:rPr lang="zh-CN" altLang="en-US" dirty="0"/>
              <a:t>推进 </a:t>
            </a:r>
            <a:r>
              <a:rPr lang="en-US" altLang="zh-CN" dirty="0" err="1"/>
              <a:t>syscall</a:t>
            </a:r>
            <a:r>
              <a:rPr lang="zh-CN" altLang="en-US" dirty="0"/>
              <a:t>：完成对应初赛要求的接口，主要是</a:t>
            </a:r>
            <a:r>
              <a:rPr lang="en-US" altLang="zh-CN" dirty="0"/>
              <a:t>fs</a:t>
            </a:r>
            <a:r>
              <a:rPr lang="zh-CN" altLang="en-US" dirty="0"/>
              <a:t>上的操作</a:t>
            </a:r>
            <a:endParaRPr lang="en-US" altLang="zh-CN" dirty="0"/>
          </a:p>
          <a:p>
            <a:r>
              <a:rPr lang="zh-CN" altLang="en-US" dirty="0"/>
              <a:t>支持之后的内核线程</a:t>
            </a:r>
            <a:r>
              <a:rPr lang="en-US" altLang="zh-CN" dirty="0"/>
              <a:t>(</a:t>
            </a:r>
            <a:r>
              <a:rPr lang="zh-CN" altLang="en-US" dirty="0"/>
              <a:t>信号量和条件变量还不确定要不要有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支持内核协程。目前还没想清楚具体怎么搞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898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D081B-DAF0-4E87-8556-C07495CD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21206-96EF-4457-83B0-FDB1897E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对比 </a:t>
            </a:r>
            <a:r>
              <a:rPr lang="en-US" altLang="zh-CN" dirty="0" err="1"/>
              <a:t>rCore</a:t>
            </a:r>
            <a:r>
              <a:rPr lang="zh-CN" altLang="en-US" dirty="0"/>
              <a:t>，相当于支持到 </a:t>
            </a:r>
            <a:r>
              <a:rPr lang="en-US" altLang="zh-CN" dirty="0" err="1"/>
              <a:t>rCore</a:t>
            </a:r>
            <a:r>
              <a:rPr lang="en-US" altLang="zh-CN" dirty="0"/>
              <a:t> ch7 </a:t>
            </a:r>
            <a:r>
              <a:rPr lang="zh-CN" altLang="en-US" dirty="0"/>
              <a:t>的 </a:t>
            </a:r>
            <a:r>
              <a:rPr lang="en-US" altLang="zh-CN" dirty="0" err="1"/>
              <a:t>syscall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重写进程调度，内核里有完整的</a:t>
            </a:r>
            <a:r>
              <a:rPr lang="en-US" altLang="zh-CN" dirty="0"/>
              <a:t>”</a:t>
            </a:r>
            <a:r>
              <a:rPr lang="zh-CN" altLang="en-US" dirty="0"/>
              <a:t>进程</a:t>
            </a:r>
            <a:r>
              <a:rPr lang="en-US" altLang="zh-CN" dirty="0"/>
              <a:t>”</a:t>
            </a:r>
            <a:r>
              <a:rPr lang="zh-CN" altLang="en-US" dirty="0"/>
              <a:t>：</a:t>
            </a:r>
            <a:r>
              <a:rPr lang="en-US" altLang="zh-CN" dirty="0"/>
              <a:t>fork/exec/</a:t>
            </a:r>
            <a:r>
              <a:rPr lang="en-US" altLang="zh-CN" dirty="0" err="1"/>
              <a:t>getpid</a:t>
            </a:r>
            <a:r>
              <a:rPr lang="en-US" altLang="zh-CN" dirty="0"/>
              <a:t>/wait</a:t>
            </a:r>
          </a:p>
          <a:p>
            <a:r>
              <a:rPr lang="zh-CN" altLang="en-US" dirty="0"/>
              <a:t>添加文件系统支持</a:t>
            </a:r>
            <a:r>
              <a:rPr lang="en-US" altLang="zh-CN" dirty="0"/>
              <a:t>(</a:t>
            </a:r>
            <a:r>
              <a:rPr lang="zh-CN" altLang="en-US" dirty="0"/>
              <a:t>底层目前暂时用 </a:t>
            </a:r>
            <a:r>
              <a:rPr lang="en-US" altLang="zh-CN" dirty="0"/>
              <a:t>easy-fs + </a:t>
            </a:r>
            <a:r>
              <a:rPr lang="en-US" altLang="zh-CN" dirty="0" err="1"/>
              <a:t>virtIO</a:t>
            </a:r>
            <a:r>
              <a:rPr lang="en-US" altLang="zh-CN" dirty="0"/>
              <a:t>)</a:t>
            </a:r>
            <a:r>
              <a:rPr lang="zh-CN" altLang="en-US" dirty="0"/>
              <a:t>，一切读写文件化：</a:t>
            </a:r>
            <a:r>
              <a:rPr lang="en-US" altLang="zh-CN" dirty="0"/>
              <a:t>Trait File </a:t>
            </a:r>
            <a:r>
              <a:rPr lang="zh-CN" altLang="en-US" dirty="0"/>
              <a:t>和 </a:t>
            </a:r>
            <a:r>
              <a:rPr lang="en-US" altLang="zh-CN" dirty="0"/>
              <a:t>read/write/open/close</a:t>
            </a:r>
          </a:p>
          <a:p>
            <a:r>
              <a:rPr lang="zh-CN" altLang="en-US" dirty="0"/>
              <a:t>添加用户进程间交互：可添加管道、复制</a:t>
            </a:r>
            <a:r>
              <a:rPr lang="en-US" altLang="zh-CN" dirty="0" err="1"/>
              <a:t>fd</a:t>
            </a:r>
            <a:r>
              <a:rPr lang="zh-CN" altLang="en-US" dirty="0"/>
              <a:t>、支持</a:t>
            </a:r>
            <a:r>
              <a:rPr lang="en-US" altLang="zh-CN" dirty="0" err="1"/>
              <a:t>argc</a:t>
            </a:r>
            <a:r>
              <a:rPr lang="en-US" altLang="zh-CN" dirty="0"/>
              <a:t>/</a:t>
            </a:r>
            <a:r>
              <a:rPr lang="en-US" altLang="zh-CN" dirty="0" err="1"/>
              <a:t>argv</a:t>
            </a:r>
            <a:r>
              <a:rPr lang="zh-CN" altLang="en-US" dirty="0"/>
              <a:t>：</a:t>
            </a:r>
            <a:r>
              <a:rPr lang="en-US" altLang="zh-CN" dirty="0" err="1"/>
              <a:t>sys_pipe</a:t>
            </a:r>
            <a:r>
              <a:rPr lang="en-US" altLang="zh-CN" dirty="0"/>
              <a:t>/</a:t>
            </a:r>
            <a:r>
              <a:rPr lang="en-US" altLang="zh-CN" dirty="0" err="1"/>
              <a:t>sys_dup</a:t>
            </a:r>
            <a:r>
              <a:rPr lang="en-US" altLang="zh-CN" dirty="0"/>
              <a:t>/</a:t>
            </a:r>
            <a:r>
              <a:rPr lang="zh-CN" altLang="en-US" dirty="0"/>
              <a:t>修改的</a:t>
            </a:r>
            <a:r>
              <a:rPr lang="en-US" altLang="zh-CN" dirty="0" err="1"/>
              <a:t>sys_exec</a:t>
            </a: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750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7CFAD-7049-48B3-B57B-77245362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DD07E-BFA0-4942-903B-3ABB07339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修改内核 </a:t>
            </a:r>
            <a:r>
              <a:rPr lang="en-US" altLang="zh-CN" dirty="0" err="1"/>
              <a:t>base_address</a:t>
            </a:r>
            <a:r>
              <a:rPr lang="en-US" altLang="zh-CN" dirty="0"/>
              <a:t> </a:t>
            </a:r>
            <a:r>
              <a:rPr lang="zh-CN" altLang="en-US" dirty="0"/>
              <a:t>映射和 </a:t>
            </a:r>
            <a:r>
              <a:rPr lang="en-US" altLang="zh-CN" dirty="0"/>
              <a:t>trap </a:t>
            </a:r>
            <a:r>
              <a:rPr lang="zh-CN" altLang="en-US" dirty="0"/>
              <a:t>中对内核中断的处理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里加了反汇编 </a:t>
            </a:r>
            <a:r>
              <a:rPr lang="en-US" altLang="zh-CN" dirty="0"/>
              <a:t>/ </a:t>
            </a:r>
            <a:r>
              <a:rPr lang="en-US" altLang="zh-CN" dirty="0" err="1"/>
              <a:t>gdb</a:t>
            </a:r>
            <a:r>
              <a:rPr lang="en-US" altLang="zh-CN" dirty="0"/>
              <a:t> / </a:t>
            </a:r>
            <a:r>
              <a:rPr lang="zh-CN" altLang="en-US" dirty="0"/>
              <a:t>文档，重新写了 </a:t>
            </a:r>
            <a:r>
              <a:rPr lang="en-US" altLang="zh-CN" dirty="0"/>
              <a:t>trap </a:t>
            </a:r>
            <a:r>
              <a:rPr lang="zh-CN" altLang="en-US" dirty="0"/>
              <a:t>模块的注释和文档，</a:t>
            </a:r>
            <a:r>
              <a:rPr lang="en-US" altLang="zh-CN" dirty="0"/>
              <a:t>json</a:t>
            </a:r>
            <a:r>
              <a:rPr lang="zh-CN" altLang="en-US" dirty="0"/>
              <a:t>格式的</a:t>
            </a:r>
            <a:r>
              <a:rPr lang="en-US" altLang="zh-CN" dirty="0"/>
              <a:t>target</a:t>
            </a:r>
          </a:p>
          <a:p>
            <a:r>
              <a:rPr lang="zh-CN" altLang="en-US" dirty="0"/>
              <a:t>文件系统模块改成 </a:t>
            </a:r>
            <a:r>
              <a:rPr lang="en-US" altLang="zh-CN" dirty="0"/>
              <a:t>rust-</a:t>
            </a:r>
            <a:r>
              <a:rPr lang="en-US" altLang="zh-CN" dirty="0" err="1"/>
              <a:t>fatfs</a:t>
            </a:r>
            <a:r>
              <a:rPr lang="zh-CN" altLang="en-US" dirty="0"/>
              <a:t>，目前只是以一个依赖库的形式存在，也就是用它的接口往上实现功能，但之后还是需要重写的</a:t>
            </a:r>
            <a:endParaRPr lang="en-US" altLang="zh-CN" dirty="0"/>
          </a:p>
          <a:p>
            <a:r>
              <a:rPr lang="zh-CN" altLang="en-US" dirty="0"/>
              <a:t>写了 </a:t>
            </a:r>
            <a:r>
              <a:rPr lang="en-US" altLang="zh-CN" dirty="0"/>
              <a:t>fs-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模块来生成镜像然后加载用户程序。它代替了原来 </a:t>
            </a:r>
            <a:r>
              <a:rPr lang="en-US" altLang="zh-CN" dirty="0"/>
              <a:t>easy-fs-fuse </a:t>
            </a:r>
            <a:r>
              <a:rPr lang="zh-CN" altLang="en-US" dirty="0"/>
              <a:t>的工作，也就是把用户程序放在 </a:t>
            </a:r>
            <a:r>
              <a:rPr lang="en-US" altLang="zh-CN" dirty="0"/>
              <a:t>fs </a:t>
            </a:r>
            <a:r>
              <a:rPr lang="zh-CN" altLang="en-US" dirty="0"/>
              <a:t>里而不是跟着一起编译进内核里</a:t>
            </a:r>
          </a:p>
        </p:txBody>
      </p:sp>
    </p:spTree>
    <p:extLst>
      <p:ext uri="{BB962C8B-B14F-4D97-AF65-F5344CB8AC3E}">
        <p14:creationId xmlns:p14="http://schemas.microsoft.com/office/powerpoint/2010/main" val="152016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0CCF3-40C4-4177-830F-A8A177C8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地址空间映射和</a:t>
            </a:r>
            <a:r>
              <a:rPr lang="en-US" altLang="zh-CN" dirty="0"/>
              <a:t>trap</a:t>
            </a:r>
            <a:r>
              <a:rPr lang="zh-CN" altLang="en-US" dirty="0"/>
              <a:t>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3D79F-FB6A-4242-BB69-C71EEE6D2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修复了一直以来内核 </a:t>
            </a:r>
            <a:r>
              <a:rPr lang="en-US" altLang="zh-CN" dirty="0"/>
              <a:t>text </a:t>
            </a:r>
            <a:r>
              <a:rPr lang="zh-CN" altLang="en-US" dirty="0"/>
              <a:t>段只能放在低地址的 </a:t>
            </a:r>
            <a:r>
              <a:rPr lang="en-US" altLang="zh-CN" dirty="0"/>
              <a:t>bug</a:t>
            </a:r>
            <a:r>
              <a:rPr lang="zh-CN" altLang="en-US" dirty="0"/>
              <a:t>，并由此添加了一系列方便调试内核的命令和工具：</a:t>
            </a:r>
            <a:r>
              <a:rPr lang="en-US" altLang="zh-CN" dirty="0"/>
              <a:t>make </a:t>
            </a:r>
            <a:r>
              <a:rPr lang="en-US" altLang="zh-CN" dirty="0" err="1"/>
              <a:t>asm</a:t>
            </a:r>
            <a:r>
              <a:rPr lang="en-US" altLang="zh-CN" dirty="0"/>
              <a:t> / </a:t>
            </a:r>
            <a:r>
              <a:rPr lang="en-US" altLang="zh-CN" dirty="0" err="1"/>
              <a:t>gdb</a:t>
            </a:r>
            <a:r>
              <a:rPr lang="en-US" altLang="zh-CN" dirty="0"/>
              <a:t>-runner / </a:t>
            </a:r>
            <a:r>
              <a:rPr lang="en-US" altLang="zh-CN" dirty="0" err="1"/>
              <a:t>gdb</a:t>
            </a:r>
            <a:r>
              <a:rPr lang="en-US" altLang="zh-CN" dirty="0"/>
              <a:t>-listener </a:t>
            </a:r>
            <a:r>
              <a:rPr lang="zh-CN" altLang="en-US" dirty="0"/>
              <a:t>， </a:t>
            </a:r>
            <a:r>
              <a:rPr lang="en-US" altLang="zh-CN" dirty="0" err="1"/>
              <a:t>OSResult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OSError</a:t>
            </a:r>
            <a:r>
              <a:rPr lang="en-US" altLang="zh-CN" dirty="0"/>
              <a:t> </a:t>
            </a:r>
            <a:endParaRPr lang="zh-CN" altLang="en-US" dirty="0"/>
          </a:p>
          <a:p>
            <a:r>
              <a:rPr lang="en-US" altLang="zh-CN" dirty="0"/>
              <a:t>Trap</a:t>
            </a:r>
            <a:r>
              <a:rPr lang="zh-CN" altLang="en-US" dirty="0"/>
              <a:t>要正确区分三种情况：用户异常，正在运行用户程序时的内核异常</a:t>
            </a:r>
            <a:r>
              <a:rPr lang="en-US" altLang="zh-CN" dirty="0"/>
              <a:t>(</a:t>
            </a:r>
            <a:r>
              <a:rPr lang="en-US" altLang="zh-CN" dirty="0" err="1"/>
              <a:t>sscratch</a:t>
            </a:r>
            <a:r>
              <a:rPr lang="en-US" altLang="zh-CN" dirty="0"/>
              <a:t>!=0)</a:t>
            </a:r>
            <a:r>
              <a:rPr lang="zh-CN" altLang="en-US" dirty="0"/>
              <a:t>，当前核空闲时的内核异常</a:t>
            </a:r>
            <a:r>
              <a:rPr lang="en-US" altLang="zh-CN" dirty="0"/>
              <a:t>(</a:t>
            </a:r>
            <a:r>
              <a:rPr lang="en-US" altLang="zh-CN" dirty="0" err="1"/>
              <a:t>sscratch</a:t>
            </a:r>
            <a:r>
              <a:rPr lang="en-US" altLang="zh-CN" dirty="0"/>
              <a:t>=0)</a:t>
            </a:r>
          </a:p>
          <a:p>
            <a:pPr lvl="1"/>
            <a:r>
              <a:rPr lang="zh-CN" altLang="en-US" dirty="0"/>
              <a:t>其中最后一种情况是有意义的，因为以后加内核线程乃至协程之后，一个在干活的核不一定要有一个</a:t>
            </a:r>
            <a:r>
              <a:rPr lang="en-US" altLang="zh-CN" dirty="0"/>
              <a:t>”</a:t>
            </a:r>
            <a:r>
              <a:rPr lang="zh-CN" altLang="en-US" dirty="0"/>
              <a:t>用户程序</a:t>
            </a:r>
            <a:r>
              <a:rPr lang="en-US" altLang="zh-CN" dirty="0"/>
              <a:t>”</a:t>
            </a:r>
          </a:p>
          <a:p>
            <a:endParaRPr lang="en-US" altLang="zh-CN" dirty="0"/>
          </a:p>
          <a:p>
            <a:r>
              <a:rPr lang="zh-CN" altLang="en-US" dirty="0"/>
              <a:t>是花了时间最多的部分，还涉及</a:t>
            </a:r>
            <a:r>
              <a:rPr lang="en-US" altLang="zh-CN" dirty="0"/>
              <a:t>rust</a:t>
            </a:r>
            <a:r>
              <a:rPr lang="zh-CN" altLang="en-US" dirty="0"/>
              <a:t>编译器本身的问题</a:t>
            </a:r>
            <a:r>
              <a:rPr lang="en-US" altLang="zh-CN" dirty="0"/>
              <a:t>…</a:t>
            </a:r>
            <a:r>
              <a:rPr lang="zh-CN" altLang="en-US" dirty="0"/>
              <a:t>尝试手动讲一下</a:t>
            </a:r>
          </a:p>
        </p:txBody>
      </p:sp>
    </p:spTree>
    <p:extLst>
      <p:ext uri="{BB962C8B-B14F-4D97-AF65-F5344CB8AC3E}">
        <p14:creationId xmlns:p14="http://schemas.microsoft.com/office/powerpoint/2010/main" val="58686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15EA8-257A-46CA-B59C-B1DDB7AD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Bug</a:t>
            </a:r>
            <a:r>
              <a:rPr lang="zh-CN" altLang="en-US" dirty="0"/>
              <a:t>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B03E1-A5A9-4873-ADDA-C8FAAB544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在第</a:t>
            </a:r>
            <a:r>
              <a:rPr lang="en-US" altLang="zh-CN" dirty="0"/>
              <a:t>10</a:t>
            </a:r>
            <a:r>
              <a:rPr lang="zh-CN" altLang="en-US" dirty="0"/>
              <a:t>周交流时讲到，在用户程序的内核态调用汇编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linker</a:t>
            </a:r>
            <a:r>
              <a:rPr lang="zh-CN" altLang="en-US" dirty="0"/>
              <a:t>中</a:t>
            </a:r>
            <a:r>
              <a:rPr lang="en-US" altLang="zh-CN" dirty="0"/>
              <a:t>)</a:t>
            </a:r>
            <a:r>
              <a:rPr lang="zh-CN" altLang="en-US" dirty="0"/>
              <a:t>的符号，有时输出低地址</a:t>
            </a:r>
            <a:r>
              <a:rPr lang="en-US" altLang="zh-CN" dirty="0"/>
              <a:t>(0x8020…)</a:t>
            </a:r>
            <a:r>
              <a:rPr lang="zh-CN" altLang="en-US" dirty="0"/>
              <a:t>，有时输出高地址</a:t>
            </a:r>
            <a:r>
              <a:rPr lang="en-US" altLang="zh-CN" dirty="0"/>
              <a:t>(0xffff_ffff_8020_0000)</a:t>
            </a:r>
          </a:p>
        </p:txBody>
      </p:sp>
    </p:spTree>
    <p:extLst>
      <p:ext uri="{BB962C8B-B14F-4D97-AF65-F5344CB8AC3E}">
        <p14:creationId xmlns:p14="http://schemas.microsoft.com/office/powerpoint/2010/main" val="423935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A7794-6960-47DF-A3E3-66A0F875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454BFB1-C5AA-4DFC-B10F-A807D275B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98" y="0"/>
            <a:ext cx="9082335" cy="6821199"/>
          </a:xfrm>
        </p:spPr>
      </p:pic>
    </p:spTree>
    <p:extLst>
      <p:ext uri="{BB962C8B-B14F-4D97-AF65-F5344CB8AC3E}">
        <p14:creationId xmlns:p14="http://schemas.microsoft.com/office/powerpoint/2010/main" val="199694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6657-79A2-453B-8B6C-342F83C7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15FF371-16AE-4887-ABC3-391EDFDFC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69" y="402937"/>
            <a:ext cx="8209709" cy="3266081"/>
          </a:xfr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D86028B-5292-4B23-9A00-730FA3CBCFDC}"/>
              </a:ext>
            </a:extLst>
          </p:cNvPr>
          <p:cNvSpPr txBox="1">
            <a:spLocks/>
          </p:cNvSpPr>
          <p:nvPr/>
        </p:nvSpPr>
        <p:spPr>
          <a:xfrm>
            <a:off x="838200" y="4451061"/>
            <a:ext cx="10515600" cy="2406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这是个编译中里很熟悉的 </a:t>
            </a:r>
            <a:r>
              <a:rPr lang="en-US" altLang="zh-CN" dirty="0"/>
              <a:t>switch...</a:t>
            </a:r>
            <a:r>
              <a:rPr lang="zh-CN" altLang="en-US" dirty="0"/>
              <a:t>优化。它不会用</a:t>
            </a:r>
            <a:r>
              <a:rPr lang="en-US" altLang="zh-CN" dirty="0" err="1"/>
              <a:t>auipc</a:t>
            </a:r>
            <a:r>
              <a:rPr lang="zh-CN" altLang="en-US" dirty="0"/>
              <a:t>直接跳转到各个</a:t>
            </a:r>
            <a:r>
              <a:rPr lang="en-US" altLang="zh-CN" dirty="0"/>
              <a:t>match</a:t>
            </a:r>
            <a:r>
              <a:rPr lang="zh-CN" altLang="en-US" dirty="0"/>
              <a:t>到的项，而是把 </a:t>
            </a:r>
            <a:r>
              <a:rPr lang="en-US" altLang="zh-CN" dirty="0"/>
              <a:t>match </a:t>
            </a:r>
            <a:r>
              <a:rPr lang="zh-CN" altLang="en-US" dirty="0"/>
              <a:t>的那个值取出来，然后把每个</a:t>
            </a:r>
            <a:r>
              <a:rPr lang="en-US" altLang="zh-CN" dirty="0"/>
              <a:t>match </a:t>
            </a:r>
            <a:r>
              <a:rPr lang="zh-CN" altLang="en-US" dirty="0"/>
              <a:t>到的值安排到偏移相同的几个地址，按图中的 </a:t>
            </a:r>
            <a:r>
              <a:rPr lang="en-US" altLang="zh-CN" dirty="0" err="1"/>
              <a:t>ld</a:t>
            </a:r>
            <a:r>
              <a:rPr lang="en-US" altLang="zh-CN" dirty="0"/>
              <a:t> a0, 0(a0) </a:t>
            </a:r>
            <a:r>
              <a:rPr lang="zh-CN" altLang="en-US" dirty="0"/>
              <a:t>拿到跳转地址，然后 </a:t>
            </a:r>
            <a:r>
              <a:rPr lang="en-US" altLang="zh-CN" dirty="0" err="1"/>
              <a:t>jr</a:t>
            </a:r>
            <a:r>
              <a:rPr lang="en-US" altLang="zh-CN" dirty="0"/>
              <a:t> a0 </a:t>
            </a:r>
            <a:r>
              <a:rPr lang="zh-CN" altLang="en-US" dirty="0"/>
              <a:t>完成跳转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612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E4971-D2EE-4D56-BF61-46705A60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86403-B863-4A78-A91F-01B471172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ld</a:t>
            </a:r>
            <a:r>
              <a:rPr lang="en-US" altLang="zh-CN" dirty="0"/>
              <a:t> a0, 0(a0)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jr</a:t>
            </a:r>
            <a:r>
              <a:rPr lang="en-US" altLang="zh-CN" dirty="0"/>
              <a:t> a0</a:t>
            </a:r>
          </a:p>
          <a:p>
            <a:r>
              <a:rPr lang="zh-CN" altLang="en-US" dirty="0"/>
              <a:t>这个指令序列使得“把内核偏移到和编译不同的地址运行”实际是不行的，或者至少是不稳定的</a:t>
            </a:r>
            <a:endParaRPr lang="en-US" altLang="zh-CN" dirty="0"/>
          </a:p>
          <a:p>
            <a:r>
              <a:rPr lang="en-US" altLang="zh-CN" dirty="0"/>
              <a:t>-&gt; </a:t>
            </a:r>
            <a:r>
              <a:rPr lang="zh-CN" altLang="en-US" dirty="0"/>
              <a:t>彻底解决办法是 </a:t>
            </a:r>
            <a:r>
              <a:rPr lang="en-US" altLang="zh-CN" dirty="0" err="1"/>
              <a:t>base_address</a:t>
            </a:r>
            <a:r>
              <a:rPr lang="en-US" altLang="zh-CN" dirty="0"/>
              <a:t> = 0xffffffff80200000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7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3F452-E549-4478-AA5E-FFFF66FF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修改基地址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48034-47FD-4030-8C4F-9D37A5501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qemu</a:t>
            </a:r>
            <a:r>
              <a:rPr lang="en-US" altLang="zh-CN" dirty="0"/>
              <a:t> </a:t>
            </a:r>
            <a:r>
              <a:rPr lang="zh-CN" altLang="en-US" dirty="0"/>
              <a:t>里默认使用 </a:t>
            </a:r>
            <a:r>
              <a:rPr lang="en-US" altLang="zh-CN" dirty="0" err="1"/>
              <a:t>opensbi</a:t>
            </a:r>
            <a:r>
              <a:rPr lang="zh-CN" altLang="en-US" dirty="0"/>
              <a:t>，它把内核放到</a:t>
            </a:r>
            <a:r>
              <a:rPr lang="en-US" altLang="zh-CN" dirty="0"/>
              <a:t>0x80200000</a:t>
            </a:r>
            <a:r>
              <a:rPr lang="zh-CN" altLang="en-US" dirty="0"/>
              <a:t>，这个物理地址是 </a:t>
            </a:r>
            <a:r>
              <a:rPr lang="en-US" altLang="zh-CN" dirty="0" err="1"/>
              <a:t>sbi</a:t>
            </a:r>
            <a:r>
              <a:rPr lang="en-US" altLang="zh-CN" dirty="0"/>
              <a:t> </a:t>
            </a:r>
            <a:r>
              <a:rPr lang="zh-CN" altLang="en-US" dirty="0"/>
              <a:t>写死的，不能改，所以实际上内核有三个阶段的地址：</a:t>
            </a:r>
            <a:endParaRPr lang="en-US" altLang="zh-CN" dirty="0"/>
          </a:p>
          <a:p>
            <a:r>
              <a:rPr lang="zh-CN" altLang="en-US" dirty="0"/>
              <a:t>编译时在高地址，反汇编可以看到标号都是</a:t>
            </a:r>
            <a:r>
              <a:rPr lang="en-US" altLang="zh-CN" dirty="0" err="1"/>
              <a:t>ffff</a:t>
            </a:r>
            <a:r>
              <a:rPr lang="en-US" altLang="zh-CN" dirty="0"/>
              <a:t>…</a:t>
            </a:r>
            <a:r>
              <a:rPr lang="zh-CN" altLang="en-US" dirty="0"/>
              <a:t>开头</a:t>
            </a:r>
            <a:endParaRPr lang="en-US" altLang="zh-CN" dirty="0"/>
          </a:p>
          <a:p>
            <a:r>
              <a:rPr lang="zh-CN" altLang="en-US" dirty="0"/>
              <a:t>刚进内核时，被</a:t>
            </a:r>
            <a:r>
              <a:rPr lang="en-US" altLang="zh-CN" dirty="0" err="1"/>
              <a:t>sbi</a:t>
            </a:r>
            <a:r>
              <a:rPr lang="zh-CN" altLang="en-US" dirty="0"/>
              <a:t>放在低地址</a:t>
            </a:r>
            <a:endParaRPr lang="en-US" altLang="zh-CN" dirty="0"/>
          </a:p>
          <a:p>
            <a:r>
              <a:rPr lang="en-US" altLang="zh-CN" dirty="0" err="1"/>
              <a:t>entry.S</a:t>
            </a:r>
            <a:r>
              <a:rPr lang="zh-CN" altLang="en-US" dirty="0"/>
              <a:t>中开启页表后，从高地址访问内核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这个过程中还需要改一些其他东西，是在张译仁学长指导下完成的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217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980</Words>
  <Application>Microsoft Office PowerPoint</Application>
  <PresentationFormat>宽屏</PresentationFormat>
  <Paragraphs>55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OS 比赛交流 </vt:lpstr>
      <vt:lpstr>进度1</vt:lpstr>
      <vt:lpstr>进度2</vt:lpstr>
      <vt:lpstr>地址空间映射和trap处理</vt:lpstr>
      <vt:lpstr>Bug说明</vt:lpstr>
      <vt:lpstr>PowerPoint 演示文稿</vt:lpstr>
      <vt:lpstr>PowerPoint 演示文稿</vt:lpstr>
      <vt:lpstr>PowerPoint 演示文稿</vt:lpstr>
      <vt:lpstr>修改基地址</vt:lpstr>
      <vt:lpstr>Trap 说明</vt:lpstr>
      <vt:lpstr>ch5/ch6/ch7 的说明</vt:lpstr>
      <vt:lpstr>调度器说明</vt:lpstr>
      <vt:lpstr>关于文件系统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比赛交流</dc:title>
  <dc:creator>Chihiro Sakamoto</dc:creator>
  <cp:lastModifiedBy>Chihiro Sakamoto</cp:lastModifiedBy>
  <cp:revision>35</cp:revision>
  <dcterms:created xsi:type="dcterms:W3CDTF">2022-05-06T19:37:32Z</dcterms:created>
  <dcterms:modified xsi:type="dcterms:W3CDTF">2022-05-14T03:06:20Z</dcterms:modified>
</cp:coreProperties>
</file>