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AB29-704B-439E-ABCD-9EF664759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C32C8-708A-431A-9952-18D3B406A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CF9C0-311C-4186-977B-07858212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73CF8-461B-4502-8514-897C7F6D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05F73-1307-43A5-861A-F96AA0F4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8C422-A2D7-400E-B6B6-454A097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AA7F4-D75E-4F9A-B298-17B07189C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51877-18A7-4BE3-AB12-E37F934D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AEA6B-2B4F-4CB9-83A1-576CD9A5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AFDCB-7E8D-4049-B52B-21A60DE1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D1A544-DA7F-4F54-9008-2D067A787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28E46-5439-491F-AF72-652F49CF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05DFC-9FC2-4138-9CC1-2B092264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399C-7B5A-4194-AFCD-9ACFA499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43BD0-7AFB-4768-82E0-4EA0823C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7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6BC0B-66CC-43A1-840E-0B3AACB6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B736D-692F-4DFA-9A95-B7EBACE9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92EFC-69DD-465C-9D20-975834CD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C63B9-FB0E-4BB8-9A85-A6DA0B14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2257B-CFD5-45CE-9508-BBCD08BC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B198-FBF1-43BC-8B63-266C69C0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039F5-C854-4B4A-8BFC-CF23DF92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B919E-BD61-4DB1-9196-0D616D7F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27452-D19E-491E-8E44-14EBAA45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0777E-1861-4BDA-A536-2412AF25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4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35316-0B3C-498C-849F-AFE2CD53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7F8EC-770C-442D-9E2E-2B740DF77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C24E5-C674-482A-BA68-D91878A6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95FAF-78C3-43F8-A3DB-E36775FC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295A5-3DC5-47FF-8A22-A069CD82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5D598-C625-4B81-8DE8-96DBD68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7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8C781-C218-4DCA-9D97-96259898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58AD0-2C3F-4855-8333-0319C528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66921-0687-4700-8F13-3DCA2CE09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5D90C1-50B0-4BCF-875F-AE541B990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2F36CB-1DE9-46D6-85C3-2D82406CC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059446-029F-48F0-AF0F-00E53E81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B23AF-E5AB-4009-B479-BA026B3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DCE3C-A62E-43C0-A968-59A3CFAD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4310-A6E8-4C78-98B5-DCE8A26E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6EE922-1C81-4810-B137-C5DDE92F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2DEA4-6C02-4166-BC43-FFCC8BF5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C71D0-056D-401D-93FA-F4B6D5D2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7D254-F740-472F-8EA5-C35509E5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637F3-E7FE-43D9-A968-C01EEB80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DFB7B-8D53-47AA-B5B2-2B6A54F5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4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634BE-B14B-4FF1-A7F5-0A893AE1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C4A36-37C4-4548-8C06-FA82FD40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2FBDA-D16F-46C3-B46C-89B465E2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25677-F879-4345-8D16-04413C54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B7EBD-F517-497B-BE69-51DBB299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D19AA-A318-4377-8286-F9827791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2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A49E-4340-4040-88FE-DF8BA184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F5CD-A0C9-4ADC-9B0D-7D80D2840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9577B-03C4-414C-92B1-97F66FE0E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C2B4E-C895-4F75-B621-96D13049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BCF59-9B60-495F-B2E6-DAB43DD8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0316F-9804-4B64-8AA1-89E78215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6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B199E3-BA82-49F7-A609-04DC1F8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58962-5EFA-4A59-B084-6913566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41981-3FC1-4273-8A77-AF54B580A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0D2A-E9C4-427F-B715-180A613640F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CA145-1650-4CA2-AEF3-131E73F00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5B0B4-061B-424A-AAF7-7BFF4F1F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B5F4-746D-46E3-8B8F-3D2AD19B6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9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8786-B85A-4B94-A04D-B30E120EC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9608"/>
          </a:xfrm>
        </p:spPr>
        <p:txBody>
          <a:bodyPr/>
          <a:lstStyle/>
          <a:p>
            <a:r>
              <a:rPr lang="en-US" altLang="zh-CN" dirty="0"/>
              <a:t>OS-K-1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8C610E-61C8-4A1A-9096-B07137A9A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张熙至 闭浩扬 陈嘉钰</a:t>
            </a:r>
          </a:p>
        </p:txBody>
      </p:sp>
    </p:spTree>
    <p:extLst>
      <p:ext uri="{BB962C8B-B14F-4D97-AF65-F5344CB8AC3E}">
        <p14:creationId xmlns:p14="http://schemas.microsoft.com/office/powerpoint/2010/main" val="26119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62D0-EFA2-4302-BD1C-D46D9B46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这段时间的工作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7913A-75E6-4118-B374-3605C023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</a:t>
            </a:r>
            <a:r>
              <a:rPr lang="en-US" altLang="zh-CN" dirty="0" err="1"/>
              <a:t>zCore</a:t>
            </a:r>
            <a:r>
              <a:rPr lang="zh-CN" altLang="en-US" dirty="0"/>
              <a:t>等已有实现的代码和文档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0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51FD9-6275-448B-AF4D-2A0C9BA1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目标：做一个什么样的</a:t>
            </a:r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2C049-E62D-41FE-A73B-D4FC1328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多核：至少应支持</a:t>
            </a:r>
            <a:r>
              <a:rPr lang="en-US" altLang="zh-CN" dirty="0"/>
              <a:t>u740</a:t>
            </a:r>
            <a:r>
              <a:rPr lang="zh-CN" altLang="en-US" dirty="0"/>
              <a:t>板子的四个</a:t>
            </a:r>
            <a:r>
              <a:rPr lang="en-US" altLang="zh-CN"/>
              <a:t>U54-mc</a:t>
            </a:r>
            <a:r>
              <a:rPr lang="zh-CN" altLang="en-US"/>
              <a:t>核</a:t>
            </a:r>
            <a:endParaRPr lang="en-US" altLang="zh-CN" dirty="0"/>
          </a:p>
          <a:p>
            <a:r>
              <a:rPr lang="zh-CN" altLang="en-US" dirty="0"/>
              <a:t>内核开中断：提高效率，是</a:t>
            </a:r>
            <a:r>
              <a:rPr lang="en-US" altLang="zh-CN" dirty="0" err="1"/>
              <a:t>zCore</a:t>
            </a:r>
            <a:r>
              <a:rPr lang="en-US" altLang="zh-CN" dirty="0"/>
              <a:t>/</a:t>
            </a:r>
            <a:r>
              <a:rPr lang="en-US" altLang="zh-CN" dirty="0" err="1"/>
              <a:t>aCore</a:t>
            </a:r>
            <a:r>
              <a:rPr lang="zh-CN" altLang="en-US" dirty="0"/>
              <a:t>等都没有实现的特性</a:t>
            </a:r>
            <a:endParaRPr lang="en-US" altLang="zh-CN" dirty="0"/>
          </a:p>
          <a:p>
            <a:r>
              <a:rPr lang="zh-CN" altLang="en-US" dirty="0"/>
              <a:t>支持内核协程：保持所有同步</a:t>
            </a:r>
            <a:r>
              <a:rPr lang="en-US" altLang="zh-CN" dirty="0" err="1"/>
              <a:t>syscall</a:t>
            </a:r>
            <a:r>
              <a:rPr lang="zh-CN" altLang="en-US" dirty="0"/>
              <a:t>接口的同时，设计一套异步的接口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89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486E-3853-4937-A5ED-8F771D67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之后的计划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8EE8B-4361-49AA-9BB1-1BE5AC69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 err="1"/>
              <a:t>qemu</a:t>
            </a:r>
            <a:r>
              <a:rPr lang="zh-CN" altLang="en-US" dirty="0"/>
              <a:t>上实现多核启动，内核中实现</a:t>
            </a:r>
            <a:r>
              <a:rPr lang="en-US" altLang="zh-CN" dirty="0"/>
              <a:t>print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加入用户态，主动切换进程，实现</a:t>
            </a:r>
            <a:r>
              <a:rPr lang="en-US" altLang="zh-CN" dirty="0"/>
              <a:t>yield</a:t>
            </a:r>
          </a:p>
          <a:p>
            <a:r>
              <a:rPr lang="en-US" altLang="zh-CN" dirty="0"/>
              <a:t>2.5 </a:t>
            </a:r>
            <a:r>
              <a:rPr lang="zh-CN" altLang="en-US" dirty="0"/>
              <a:t>把上面的移到模拟的</a:t>
            </a:r>
            <a:r>
              <a:rPr lang="en-US" altLang="zh-CN" dirty="0"/>
              <a:t>u740</a:t>
            </a:r>
            <a:r>
              <a:rPr lang="zh-CN" altLang="en-US" dirty="0"/>
              <a:t>板上，以后实际拿到板子就上板</a:t>
            </a:r>
            <a:endParaRPr lang="en-US" altLang="zh-CN" dirty="0"/>
          </a:p>
          <a:p>
            <a:pPr lvl="1"/>
            <a:r>
              <a:rPr lang="en-US" altLang="zh-CN" dirty="0"/>
              <a:t>qemu-system-riscv64 –machine </a:t>
            </a:r>
            <a:r>
              <a:rPr lang="en-US" altLang="zh-CN" dirty="0" err="1"/>
              <a:t>sifive_e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内核配置页表、实现用户线程，实现</a:t>
            </a:r>
            <a:r>
              <a:rPr lang="en-US" altLang="zh-CN" dirty="0" err="1"/>
              <a:t>mmap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时钟中断、抢占式调度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进程管理，实现</a:t>
            </a:r>
            <a:r>
              <a:rPr lang="en-US" altLang="zh-CN" dirty="0"/>
              <a:t>fork/clone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计时器，实现</a:t>
            </a:r>
            <a:r>
              <a:rPr lang="en-US" altLang="zh-CN" dirty="0"/>
              <a:t>sleep</a:t>
            </a:r>
            <a:r>
              <a:rPr lang="zh-CN" altLang="en-US" dirty="0"/>
              <a:t>；此时需要支持内核态开中断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3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A423A-A88E-42BA-B176-EB3719C7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392501"/>
            <a:ext cx="10515600" cy="1325563"/>
          </a:xfrm>
        </p:spPr>
        <p:txBody>
          <a:bodyPr/>
          <a:lstStyle/>
          <a:p>
            <a:r>
              <a:rPr lang="zh-CN" altLang="en-US" dirty="0"/>
              <a:t>一些其他</a:t>
            </a:r>
            <a:r>
              <a:rPr lang="en-US" altLang="zh-CN" dirty="0" err="1"/>
              <a:t>os</a:t>
            </a:r>
            <a:r>
              <a:rPr lang="zh-CN" altLang="en-US" dirty="0"/>
              <a:t>的多核启动方法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490CC-445B-4966-B903-21ED6301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243853"/>
            <a:ext cx="11071412" cy="493311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主要思路</a:t>
            </a:r>
            <a:r>
              <a:rPr lang="en-US" altLang="zh-CN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启动时通过</a:t>
            </a:r>
            <a:r>
              <a:rPr lang="en-US" altLang="zh-CN" dirty="0" err="1"/>
              <a:t>cpu_id</a:t>
            </a:r>
            <a:r>
              <a:rPr lang="zh-CN" altLang="en-US" dirty="0"/>
              <a:t>判断是否是主核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主核清空</a:t>
            </a:r>
            <a:r>
              <a:rPr lang="en-US" altLang="zh-CN" dirty="0" err="1"/>
              <a:t>bss</a:t>
            </a:r>
            <a:r>
              <a:rPr lang="en-US" altLang="zh-CN" dirty="0"/>
              <a:t>/</a:t>
            </a:r>
            <a:r>
              <a:rPr lang="zh-CN" altLang="en-US" dirty="0"/>
              <a:t>初始化</a:t>
            </a:r>
            <a:r>
              <a:rPr lang="en-US" altLang="zh-CN" dirty="0"/>
              <a:t>log/</a:t>
            </a:r>
            <a:r>
              <a:rPr lang="zh-CN" altLang="en-US" dirty="0"/>
              <a:t>初始化堆和页帧等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唤醒其他核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其他的核分别初始化自己的</a:t>
            </a:r>
            <a:r>
              <a:rPr lang="en-US" altLang="zh-CN" dirty="0" err="1"/>
              <a:t>vmm</a:t>
            </a:r>
            <a:r>
              <a:rPr lang="en-US" altLang="zh-CN" dirty="0"/>
              <a:t>/PCB/</a:t>
            </a:r>
            <a:r>
              <a:rPr lang="zh-CN" altLang="en-US" dirty="0"/>
              <a:t>跑各自的用户程序等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acore</a:t>
            </a:r>
            <a:r>
              <a:rPr lang="zh-CN" altLang="en-US" dirty="0"/>
              <a:t>的实现方式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 err="1"/>
              <a:t>AtomicBool</a:t>
            </a:r>
            <a:r>
              <a:rPr lang="zh-CN" altLang="en-US" dirty="0"/>
              <a:t>类型的原子变量</a:t>
            </a:r>
            <a:r>
              <a:rPr lang="en-US" altLang="zh-CN" dirty="0"/>
              <a:t>AP_CAN_INIT</a:t>
            </a:r>
            <a:r>
              <a:rPr lang="zh-CN" altLang="en-US" dirty="0"/>
              <a:t>做自旋锁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Ultraos</a:t>
            </a:r>
            <a:r>
              <a:rPr lang="zh-CN" altLang="en-US" dirty="0"/>
              <a:t>的实现方式（双核）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用</a:t>
            </a:r>
            <a:r>
              <a:rPr lang="en-US" altLang="zh-CN" dirty="0" err="1"/>
              <a:t>rustsbi</a:t>
            </a:r>
            <a:r>
              <a:rPr lang="zh-CN" altLang="en-US" dirty="0"/>
              <a:t>的</a:t>
            </a:r>
            <a:r>
              <a:rPr lang="en-US" altLang="zh-CN" dirty="0" err="1"/>
              <a:t>ipi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8194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A8AC-9601-4FE5-B2B2-19ADF0B3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多核启动的进度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99956-AA71-44D8-B7CA-59D32111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目前可以</a:t>
            </a:r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en-US" altLang="zh-CN" dirty="0" err="1"/>
              <a:t>virtio</a:t>
            </a:r>
            <a:r>
              <a:rPr lang="en-US" altLang="zh-CN" dirty="0"/>
              <a:t> </a:t>
            </a:r>
            <a:r>
              <a:rPr lang="zh-CN" altLang="en-US" dirty="0"/>
              <a:t>起四核，并控制先后启动</a:t>
            </a:r>
            <a:endParaRPr lang="en-US" altLang="zh-CN" dirty="0"/>
          </a:p>
          <a:p>
            <a:r>
              <a:rPr lang="zh-CN" altLang="en-US" dirty="0"/>
              <a:t>借鉴</a:t>
            </a:r>
            <a:r>
              <a:rPr lang="en-US" altLang="zh-CN" dirty="0" err="1"/>
              <a:t>aCore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抄了</a:t>
            </a:r>
            <a:r>
              <a:rPr lang="en-US" altLang="zh-CN" dirty="0"/>
              <a:t>linker / </a:t>
            </a:r>
            <a:r>
              <a:rPr lang="zh-CN" altLang="en-US" dirty="0"/>
              <a:t>获取</a:t>
            </a:r>
            <a:r>
              <a:rPr lang="en-US" altLang="zh-CN" dirty="0" err="1"/>
              <a:t>cpu_id</a:t>
            </a:r>
            <a:r>
              <a:rPr lang="en-US" altLang="zh-CN" dirty="0"/>
              <a:t> </a:t>
            </a:r>
            <a:r>
              <a:rPr lang="zh-CN" altLang="en-US" dirty="0"/>
              <a:t>的汇编 </a:t>
            </a:r>
            <a:r>
              <a:rPr lang="en-US" altLang="zh-CN" dirty="0"/>
              <a:t>/ </a:t>
            </a:r>
            <a:r>
              <a:rPr lang="en-US" altLang="zh-CN" dirty="0" err="1"/>
              <a:t>makefile</a:t>
            </a:r>
            <a:r>
              <a:rPr lang="zh-CN" altLang="en-US" dirty="0"/>
              <a:t>中的</a:t>
            </a:r>
            <a:r>
              <a:rPr lang="en-US" altLang="zh-CN" dirty="0" err="1"/>
              <a:t>qemu</a:t>
            </a:r>
            <a:r>
              <a:rPr lang="zh-CN" altLang="en-US" dirty="0"/>
              <a:t>参数等</a:t>
            </a:r>
            <a:endParaRPr lang="en-US" altLang="zh-CN" dirty="0"/>
          </a:p>
          <a:p>
            <a:r>
              <a:rPr lang="zh-CN" altLang="en-US" dirty="0"/>
              <a:t>借鉴</a:t>
            </a:r>
            <a:r>
              <a:rPr lang="en-US" altLang="zh-CN" dirty="0" err="1"/>
              <a:t>rCore</a:t>
            </a:r>
            <a:r>
              <a:rPr lang="zh-CN" altLang="en-US" dirty="0"/>
              <a:t>：栈的 </a:t>
            </a:r>
            <a:r>
              <a:rPr lang="en-US" altLang="zh-CN" dirty="0"/>
              <a:t>allocator </a:t>
            </a:r>
            <a:r>
              <a:rPr lang="zh-CN" altLang="en-US" dirty="0"/>
              <a:t>暂时用了 </a:t>
            </a:r>
            <a:r>
              <a:rPr lang="en-US" altLang="zh-CN" dirty="0" err="1"/>
              <a:t>buddy_system_allocator</a:t>
            </a:r>
            <a:endParaRPr lang="en-US" altLang="zh-CN" dirty="0"/>
          </a:p>
          <a:p>
            <a:r>
              <a:rPr lang="zh-CN" altLang="en-US" dirty="0"/>
              <a:t>用了张译仁助教的 </a:t>
            </a:r>
            <a:r>
              <a:rPr lang="en-US" altLang="zh-CN" dirty="0"/>
              <a:t>kernel-sync </a:t>
            </a:r>
            <a:r>
              <a:rPr lang="zh-CN" altLang="en-US" dirty="0"/>
              <a:t>库，提供了内核中</a:t>
            </a:r>
            <a:r>
              <a:rPr lang="en-US" altLang="zh-CN" dirty="0"/>
              <a:t>(</a:t>
            </a:r>
            <a:r>
              <a:rPr lang="zh-CN" altLang="en-US" dirty="0"/>
              <a:t>不开中断的</a:t>
            </a:r>
            <a:r>
              <a:rPr lang="en-US" altLang="zh-CN" dirty="0"/>
              <a:t>)</a:t>
            </a:r>
            <a:r>
              <a:rPr lang="zh-CN" altLang="en-US" dirty="0"/>
              <a:t>锁支持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然后修修</a:t>
            </a:r>
            <a:r>
              <a:rPr lang="en-US" altLang="zh-CN" dirty="0"/>
              <a:t>rust</a:t>
            </a:r>
            <a:r>
              <a:rPr lang="zh-CN" altLang="en-US" dirty="0"/>
              <a:t>版本不同导致的</a:t>
            </a:r>
            <a:r>
              <a:rPr lang="en-US" altLang="zh-CN" dirty="0" err="1"/>
              <a:t>llvm_asm</a:t>
            </a:r>
            <a:r>
              <a:rPr lang="en-US" altLang="zh-CN" dirty="0"/>
              <a:t>!</a:t>
            </a:r>
            <a:r>
              <a:rPr lang="zh-CN" altLang="en-US" dirty="0"/>
              <a:t>等宏的问题就好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75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A8AC-9601-4FE5-B2B2-19ADF0B3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使用现有模块的动机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99956-AA71-44D8-B7CA-59D32111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aCore</a:t>
            </a:r>
            <a:r>
              <a:rPr lang="zh-CN" altLang="en-US" dirty="0"/>
              <a:t>只有两核，所以可以用</a:t>
            </a:r>
            <a:r>
              <a:rPr lang="en-US" altLang="zh-CN" dirty="0"/>
              <a:t>bool</a:t>
            </a:r>
            <a:r>
              <a:rPr lang="zh-CN" altLang="en-US" dirty="0"/>
              <a:t>原子量直接实现。但是我们上</a:t>
            </a:r>
            <a:r>
              <a:rPr lang="en-US" altLang="zh-CN" dirty="0"/>
              <a:t>u740</a:t>
            </a:r>
            <a:r>
              <a:rPr lang="zh-CN" altLang="en-US" dirty="0"/>
              <a:t>至少</a:t>
            </a:r>
            <a:r>
              <a:rPr lang="en-US" altLang="zh-CN" dirty="0"/>
              <a:t>4</a:t>
            </a:r>
            <a:r>
              <a:rPr lang="zh-CN" altLang="en-US" dirty="0"/>
              <a:t>核，只有原子量比较麻烦，所以选择一开始就用真正的锁</a:t>
            </a:r>
            <a:endParaRPr lang="en-US" altLang="zh-CN" dirty="0"/>
          </a:p>
          <a:p>
            <a:r>
              <a:rPr lang="en-US" altLang="zh-CN" dirty="0"/>
              <a:t>-&gt; </a:t>
            </a:r>
            <a:r>
              <a:rPr lang="zh-CN" altLang="en-US" dirty="0"/>
              <a:t>新锁需要定义分配堆空间才能用，于是从</a:t>
            </a:r>
            <a:r>
              <a:rPr lang="en-US" altLang="zh-CN" dirty="0" err="1"/>
              <a:t>rCore</a:t>
            </a:r>
            <a:r>
              <a:rPr lang="zh-CN" altLang="en-US" dirty="0"/>
              <a:t>找了</a:t>
            </a:r>
            <a:r>
              <a:rPr lang="en-US" altLang="zh-CN" dirty="0"/>
              <a:t>buddy</a:t>
            </a:r>
            <a:r>
              <a:rPr lang="zh-CN" altLang="en-US" dirty="0"/>
              <a:t>的包调用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69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427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OS-K-1</vt:lpstr>
      <vt:lpstr>这段时间的工作</vt:lpstr>
      <vt:lpstr>目标：做一个什么样的OS</vt:lpstr>
      <vt:lpstr>之后的计划</vt:lpstr>
      <vt:lpstr>一些其他os的多核启动方法 </vt:lpstr>
      <vt:lpstr>多核启动的进度</vt:lpstr>
      <vt:lpstr>使用现有模块的动机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Chihiro Sakamoto</dc:creator>
  <cp:lastModifiedBy>Chihiro Sakamoto</cp:lastModifiedBy>
  <cp:revision>17</cp:revision>
  <dcterms:created xsi:type="dcterms:W3CDTF">2022-03-25T16:14:38Z</dcterms:created>
  <dcterms:modified xsi:type="dcterms:W3CDTF">2022-03-26T01:38:42Z</dcterms:modified>
</cp:coreProperties>
</file>