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68" r:id="rId22"/>
    <p:sldId id="275" r:id="rId23"/>
    <p:sldId id="276" r:id="rId24"/>
    <p:sldId id="274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9C91-C10F-480D-9662-874D967423D1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4F77-FABA-4A9B-BC06-E16C4A6159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3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1F4A-FF06-4AB7-887E-3A19C09E7F7B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69F5-5017-44C2-B09F-BFA58C030D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51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15055-BCFF-490D-B4D0-8417DD94B3F3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7AFE-B9E7-4B62-9070-66E5F565C05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9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9C91-C10F-480D-9662-874D967423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4F77-FABA-4A9B-BC06-E16C4A6159C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8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3EBB-133D-4CAF-BCFB-6B34074722D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2917-034F-40DC-8712-B08F1DB1E24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0AA1-39C6-4C89-8ECF-48C11E87534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78B4-B03B-4C4C-8D9A-37544345F01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0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DCF3-96DD-4435-8E6E-27606B127D1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DD7B-56CE-43FE-9E04-60C4659807B1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4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7B9D-DDCC-4664-9664-CF5DDAC089F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34E2-EEDD-4270-AB9F-221F9AC295EA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3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F400-1A90-46F5-9C00-23A8C273B13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0A85-61C8-43C8-A02B-54A7FA016984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8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855A-35CD-48B5-904A-8588D772548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EF53-BE24-4CCA-AD3E-0869632DC97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96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C7F5-D9E2-4A04-9F15-3273C162073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2B90-BC4B-4E2A-9C9B-AA6A69A4224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3EBB-133D-4CAF-BCFB-6B34074722D4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2917-034F-40DC-8712-B08F1DB1E2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41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BA4B-44AF-45E6-9CFA-8378AE4A45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125D-F07C-427B-9C28-B0CA8C9513C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85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1F4A-FF06-4AB7-887E-3A19C09E7F7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69F5-5017-44C2-B09F-BFA58C030D07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31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15055-BCFF-490D-B4D0-8417DD94B3F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7AFE-B9E7-4B62-9070-66E5F565C05E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60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9C91-C10F-480D-9662-874D967423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4F77-FABA-4A9B-BC06-E16C4A6159C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3EBB-133D-4CAF-BCFB-6B34074722D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2917-034F-40DC-8712-B08F1DB1E24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55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0AA1-39C6-4C89-8ECF-48C11E87534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78B4-B03B-4C4C-8D9A-37544345F01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98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DCF3-96DD-4435-8E6E-27606B127D1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DD7B-56CE-43FE-9E04-60C4659807B1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39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7B9D-DDCC-4664-9664-CF5DDAC089F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34E2-EEDD-4270-AB9F-221F9AC295EA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77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F400-1A90-46F5-9C00-23A8C273B13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0A85-61C8-43C8-A02B-54A7FA016984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75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855A-35CD-48B5-904A-8588D772548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EF53-BE24-4CCA-AD3E-0869632DC97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0AA1-39C6-4C89-8ECF-48C11E87534D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78B4-B03B-4C4C-8D9A-37544345F0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952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C7F5-D9E2-4A04-9F15-3273C162073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2B90-BC4B-4E2A-9C9B-AA6A69A4224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18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BA4B-44AF-45E6-9CFA-8378AE4A45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125D-F07C-427B-9C28-B0CA8C9513C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54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1F4A-FF06-4AB7-887E-3A19C09E7F7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69F5-5017-44C2-B09F-BFA58C030D07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11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15055-BCFF-490D-B4D0-8417DD94B3F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7AFE-B9E7-4B62-9070-66E5F565C05E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45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9C91-C10F-480D-9662-874D967423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4F77-FABA-4A9B-BC06-E16C4A6159C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47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3EBB-133D-4CAF-BCFB-6B34074722D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2917-034F-40DC-8712-B08F1DB1E24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20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0AA1-39C6-4C89-8ECF-48C11E87534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78B4-B03B-4C4C-8D9A-37544345F01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09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DCF3-96DD-4435-8E6E-27606B127D1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DD7B-56CE-43FE-9E04-60C4659807B1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62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7B9D-DDCC-4664-9664-CF5DDAC089F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34E2-EEDD-4270-AB9F-221F9AC295EA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736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F400-1A90-46F5-9C00-23A8C273B13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0A85-61C8-43C8-A02B-54A7FA016984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DCF3-96DD-4435-8E6E-27606B127D1D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DD7B-56CE-43FE-9E04-60C4659807B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19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855A-35CD-48B5-904A-8588D772548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EF53-BE24-4CCA-AD3E-0869632DC97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825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C7F5-D9E2-4A04-9F15-3273C162073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2B90-BC4B-4E2A-9C9B-AA6A69A4224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595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BA4B-44AF-45E6-9CFA-8378AE4A45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125D-F07C-427B-9C28-B0CA8C9513C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33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1F4A-FF06-4AB7-887E-3A19C09E7F7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69F5-5017-44C2-B09F-BFA58C030D07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2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15055-BCFF-490D-B4D0-8417DD94B3F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7AFE-B9E7-4B62-9070-66E5F565C05E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6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9C91-C10F-480D-9662-874D967423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4F77-FABA-4A9B-BC06-E16C4A6159C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92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3EBB-133D-4CAF-BCFB-6B34074722D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2917-034F-40DC-8712-B08F1DB1E246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929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0AA1-39C6-4C89-8ECF-48C11E87534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78B4-B03B-4C4C-8D9A-37544345F01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568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DCF3-96DD-4435-8E6E-27606B127D1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DD7B-56CE-43FE-9E04-60C4659807B1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279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7B9D-DDCC-4664-9664-CF5DDAC089F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34E2-EEDD-4270-AB9F-221F9AC295EA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9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7B9D-DDCC-4664-9664-CF5DDAC089FC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34E2-EEDD-4270-AB9F-221F9AC295E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8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F400-1A90-46F5-9C00-23A8C273B13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0A85-61C8-43C8-A02B-54A7FA016984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75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855A-35CD-48B5-904A-8588D772548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EF53-BE24-4CCA-AD3E-0869632DC97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61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C7F5-D9E2-4A04-9F15-3273C162073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2B90-BC4B-4E2A-9C9B-AA6A69A4224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81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BA4B-44AF-45E6-9CFA-8378AE4A45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125D-F07C-427B-9C28-B0CA8C9513C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13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1F4A-FF06-4AB7-887E-3A19C09E7F7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69F5-5017-44C2-B09F-BFA58C030D07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55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15055-BCFF-490D-B4D0-8417DD94B3F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7AFE-B9E7-4B62-9070-66E5F565C05E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F400-1A90-46F5-9C00-23A8C273B139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0A85-61C8-43C8-A02B-54A7FA0169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855A-35CD-48B5-904A-8588D772548D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EF53-BE24-4CCA-AD3E-0869632DC97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C7F5-D9E2-4A04-9F15-3273C1620734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2B90-BC4B-4E2A-9C9B-AA6A69A4224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7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BA4B-44AF-45E6-9CFA-8378AE4A458F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125D-F07C-427B-9C28-B0CA8C9513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14ED7F-7DFD-40EA-8B4E-432011DEFA38}" type="datetimeFigureOut">
              <a:rPr lang="fr-FR"/>
              <a:pPr>
                <a:defRPr/>
              </a:pPr>
              <a:t>30/12/2012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EE0668-B4F1-44BC-87B5-148461119F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14ED7F-7DFD-40EA-8B4E-432011DEFA38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EE0668-B4F1-44BC-87B5-148461119FF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14ED7F-7DFD-40EA-8B4E-432011DEFA38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EE0668-B4F1-44BC-87B5-148461119FF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14ED7F-7DFD-40EA-8B4E-432011DEFA38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EE0668-B4F1-44BC-87B5-148461119FF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2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14ED7F-7DFD-40EA-8B4E-432011DEFA38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30/12/2012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EE0668-B4F1-44BC-87B5-148461119FF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943100" y="3429000"/>
            <a:ext cx="6772275" cy="1343025"/>
          </a:xfrm>
        </p:spPr>
        <p:txBody>
          <a:bodyPr/>
          <a:lstStyle/>
          <a:p>
            <a:pPr algn="l"/>
            <a:r>
              <a:rPr lang="en-GB" sz="5400" dirty="0" smtClean="0">
                <a:solidFill>
                  <a:schemeClr val="bg1"/>
                </a:solidFill>
              </a:rPr>
              <a:t>What Changed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College Docs\Semester 5\Advanced Programming\! Assignments\What Changed\specs\uml\classes\Selection 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6" y="2653"/>
            <a:ext cx="6084168" cy="6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llege Docs\Semester 5\Advanced Programming\! Assignments\What Changed\specs\uml\classes\Monitoring 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1" y="1245394"/>
            <a:ext cx="4579938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College Docs\Semester 5\Advanced Programming\! Assignments\What Changed\specs\uml\classes\Database 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87425"/>
            <a:ext cx="8362950" cy="48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College Docs\Semester 5\Advanced Programming\! Assignments\What Changed\specs\uml\classes\Reporting clas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15418"/>
            <a:ext cx="6048672" cy="743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/>
              <a:t>ERD and use cases</a:t>
            </a:r>
          </a:p>
        </p:txBody>
      </p:sp>
      <p:pic>
        <p:nvPicPr>
          <p:cNvPr id="1026" name="Picture 2" descr="G:\Downloads\What Changed\docs\uml\Datab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2371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ownloads\What Changed\docs\uml\Use Cas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09120"/>
            <a:ext cx="63150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wnloads\What Changed\docs\uml\seq\Select files_fol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4" y="41232"/>
            <a:ext cx="7925513" cy="67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908720"/>
            <a:ext cx="243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Select files</a:t>
            </a:r>
          </a:p>
        </p:txBody>
      </p:sp>
    </p:spTree>
    <p:extLst>
      <p:ext uri="{BB962C8B-B14F-4D97-AF65-F5344CB8AC3E}">
        <p14:creationId xmlns:p14="http://schemas.microsoft.com/office/powerpoint/2010/main" val="7195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What Changed\docs\uml\seq\Generate file-state re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" y="274340"/>
            <a:ext cx="9107899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5280" y="62068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Generate Report</a:t>
            </a:r>
          </a:p>
        </p:txBody>
      </p:sp>
    </p:spTree>
    <p:extLst>
      <p:ext uri="{BB962C8B-B14F-4D97-AF65-F5344CB8AC3E}">
        <p14:creationId xmlns:p14="http://schemas.microsoft.com/office/powerpoint/2010/main" val="26740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Downloads\What Changed\docs\uml\seq\Toggle real-time moni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" y="0"/>
            <a:ext cx="7778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844824"/>
            <a:ext cx="2601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Toggle monitoring</a:t>
            </a:r>
          </a:p>
        </p:txBody>
      </p:sp>
    </p:spTree>
    <p:extLst>
      <p:ext uri="{BB962C8B-B14F-4D97-AF65-F5344CB8AC3E}">
        <p14:creationId xmlns:p14="http://schemas.microsoft.com/office/powerpoint/2010/main" val="9480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</a:rPr>
              <a:t>‘Generate Report’ test case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When the program starts, it should present an ‘open-file’ dialogue, showing the list of root entries in the file-system.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Deliberately choose the wrong entries, and then change the entries after the main-window appears.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Make sure the tree mirrors the actual file-system.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Expand the tree to a level greater than 2, and make sure it still mirrors the file-system.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Choose random files from random levels greater than 2, then make sure the files are accurately listed on the right-side, in-order.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Remove a file from the list and make sure its tick is removed from the left-side</a:t>
            </a:r>
            <a:r>
              <a:rPr lang="en-US" sz="2400" dirty="0" smtClean="0">
                <a:latin typeface="Gabriola"/>
                <a:ea typeface="Calibri"/>
                <a:cs typeface="Arial"/>
              </a:rPr>
              <a:t>.</a:t>
            </a:r>
            <a:endParaRPr lang="en-US" sz="2400" dirty="0">
              <a:latin typeface="Gabriola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</a:rPr>
              <a:t>‘Generate Report’ test case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 rtlCol="0">
            <a:noAutofit/>
          </a:bodyPr>
          <a:lstStyle/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Take a snapshot, and then make sure its time is correct.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Generate a report, but a message should say everything is intact.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Change any file listed, and then re-generate a report; a summary should appear listing the files changed, each under the appropriate type of change. The number of files should be reflected on top.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The full-report should show the file-state at snapshot-time, and the current file-state with difference in size represented as a percentage.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Upon restarting the program, the file-list should be restored, the snapshot time, and the file-state at that snapshot time.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Gabriola"/>
                <a:ea typeface="Calibri"/>
                <a:cs typeface="Arial"/>
              </a:rPr>
              <a:t>To make sure, change a file, and then check the full-report, it should reflect a time before the snapshot time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16626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4000" dirty="0" smtClean="0">
                <a:latin typeface="Gabriola"/>
                <a:ea typeface="Calibri"/>
                <a:cs typeface="Arial"/>
              </a:rPr>
              <a:t>Sometimes files change in the file-system without the user knowing.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4000" dirty="0">
                <a:latin typeface="Gabriola"/>
                <a:ea typeface="Calibri"/>
                <a:cs typeface="Arial"/>
              </a:rPr>
              <a:t>C</a:t>
            </a:r>
            <a:r>
              <a:rPr lang="en-GB" sz="4000" dirty="0" smtClean="0">
                <a:latin typeface="Gabriola"/>
                <a:ea typeface="Calibri"/>
                <a:cs typeface="Arial"/>
              </a:rPr>
              <a:t>ould cause file-corruption and errors.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4000" dirty="0" smtClean="0">
                <a:latin typeface="Gabriola"/>
                <a:ea typeface="Calibri"/>
                <a:cs typeface="Arial"/>
              </a:rPr>
              <a:t>Could be avoided if a modified/missing file was reported.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</a:rPr>
              <a:t>‘Real-time monitoring’ test case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700" dirty="0" smtClean="0">
                <a:latin typeface="Gabriola"/>
                <a:ea typeface="Calibri"/>
                <a:cs typeface="Arial"/>
              </a:rPr>
              <a:t>Perform </a:t>
            </a:r>
            <a:r>
              <a:rPr lang="en-US" sz="2700" dirty="0">
                <a:latin typeface="Gabriola"/>
                <a:ea typeface="Calibri"/>
                <a:cs typeface="Arial"/>
              </a:rPr>
              <a:t>steps 1-6 in the previous test-case.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700" dirty="0" smtClean="0">
                <a:latin typeface="Gabriola"/>
                <a:ea typeface="Calibri"/>
                <a:cs typeface="Arial"/>
              </a:rPr>
              <a:t>Enable </a:t>
            </a:r>
            <a:r>
              <a:rPr lang="en-US" sz="2700" dirty="0">
                <a:latin typeface="Gabriola"/>
                <a:ea typeface="Calibri"/>
                <a:cs typeface="Arial"/>
              </a:rPr>
              <a:t>monitoring, and then change a file from the list. A pop-up should appear within 1 second reflecting the change-type, and the file-name. In addition, a log entry and the file-counter should reflect such change.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700" dirty="0" smtClean="0">
                <a:latin typeface="Gabriola"/>
                <a:ea typeface="Calibri"/>
                <a:cs typeface="Arial"/>
              </a:rPr>
              <a:t>If </a:t>
            </a:r>
            <a:r>
              <a:rPr lang="en-US" sz="2700" dirty="0">
                <a:latin typeface="Gabriola"/>
                <a:ea typeface="Calibri"/>
                <a:cs typeface="Arial"/>
              </a:rPr>
              <a:t>more than one file is changed within 3 seconds, the pop-ups should appear above each other; without overlapping</a:t>
            </a:r>
            <a:r>
              <a:rPr lang="en-US" sz="2700" dirty="0" smtClean="0">
                <a:latin typeface="Gabriola"/>
                <a:ea typeface="Calibri"/>
                <a:cs typeface="Arial"/>
              </a:rPr>
              <a:t>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700" dirty="0" smtClean="0">
                <a:latin typeface="Gabriola"/>
                <a:ea typeface="Calibri"/>
                <a:cs typeface="Arial"/>
              </a:rPr>
              <a:t>If </a:t>
            </a:r>
            <a:r>
              <a:rPr lang="en-US" sz="2700" dirty="0">
                <a:latin typeface="Gabriola"/>
                <a:ea typeface="Calibri"/>
                <a:cs typeface="Arial"/>
              </a:rPr>
              <a:t>a file is added or removed from the list, and then monitoring should be automatically disabled.</a:t>
            </a: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700" dirty="0" smtClean="0">
                <a:latin typeface="Gabriola"/>
                <a:ea typeface="Calibri"/>
                <a:cs typeface="Arial"/>
              </a:rPr>
              <a:t>Disable </a:t>
            </a:r>
            <a:r>
              <a:rPr lang="en-US" sz="2700" dirty="0">
                <a:latin typeface="Gabriola"/>
                <a:ea typeface="Calibri"/>
                <a:cs typeface="Arial"/>
              </a:rPr>
              <a:t>monitoring, and then change a file, it shouldn’t pop a notification.</a:t>
            </a:r>
          </a:p>
        </p:txBody>
      </p:sp>
    </p:spTree>
    <p:extLst>
      <p:ext uri="{BB962C8B-B14F-4D97-AF65-F5344CB8AC3E}">
        <p14:creationId xmlns:p14="http://schemas.microsoft.com/office/powerpoint/2010/main" val="25396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Requirements specifications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Compare old file-state with the new one, and generate a report containing the differences.</a:t>
            </a:r>
            <a:endParaRPr lang="en-GB" sz="2350" dirty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Keep track of changes in real-time.</a:t>
            </a:r>
            <a:endParaRPr lang="en-GB" sz="2350" dirty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Light to allow for real-time operation without loading the system.</a:t>
            </a:r>
            <a:endParaRPr lang="en-GB" sz="2350" dirty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Interface should be user-friendly.</a:t>
            </a:r>
            <a:endParaRPr lang="en-GB" sz="2350" dirty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Free-license database should be used.</a:t>
            </a:r>
            <a:endParaRPr lang="en-GB" sz="2350" dirty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Operating environment:</a:t>
            </a:r>
            <a:endParaRPr lang="en-GB" sz="2350" dirty="0"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Tested on Window 7 x64.</a:t>
            </a:r>
            <a:endParaRPr lang="en-GB" sz="2350" dirty="0"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Requires JRE 7.</a:t>
            </a:r>
            <a:endParaRPr lang="en-GB" sz="2350" dirty="0">
              <a:ea typeface="Calibri"/>
              <a:cs typeface="Arial"/>
            </a:endParaRPr>
          </a:p>
          <a:p>
            <a:r>
              <a:rPr lang="en-GB" sz="2350" dirty="0" smtClean="0">
                <a:effectLst/>
                <a:latin typeface="Gabriola"/>
                <a:ea typeface="Calibri"/>
                <a:cs typeface="Arial"/>
              </a:rPr>
              <a:t>User manual in .doc format.</a:t>
            </a:r>
            <a:endParaRPr lang="en-GB" sz="235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Select files to be kept track of.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Save file-state in a database when snapshotted.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Generate a report for the current file-state.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Generate a report of the difference between the old state and current state.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Show a summary of changed files.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Show a detailed report of all files.</a:t>
            </a:r>
            <a:endParaRPr lang="en-GB" sz="12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GB" sz="2800" dirty="0" smtClean="0">
                <a:effectLst/>
                <a:latin typeface="Gabriola"/>
                <a:ea typeface="Calibri"/>
                <a:cs typeface="Arial"/>
              </a:rPr>
              <a:t>Monitor files in real-time and pop a notification when something happens.</a:t>
            </a:r>
            <a:endParaRPr lang="en-GB" sz="12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2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latin typeface="Gabriola"/>
                <a:ea typeface="Calibri"/>
                <a:cs typeface="Arial"/>
              </a:rPr>
              <a:t>Central hub for different parts of the system.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latin typeface="Gabriola"/>
                <a:ea typeface="Calibri"/>
                <a:cs typeface="Arial"/>
              </a:rPr>
              <a:t>It connects the main UI with reporting, and monitoring.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latin typeface="Gabriola"/>
                <a:ea typeface="Calibri"/>
                <a:cs typeface="Arial"/>
              </a:rPr>
              <a:t>It also controls links to the database, and contains the main file lists/maps.</a:t>
            </a:r>
            <a:endParaRPr lang="en-GB" sz="12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5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err="1" smtClean="0">
                <a:latin typeface="Gabriola"/>
                <a:ea typeface="Calibri"/>
                <a:cs typeface="Arial"/>
              </a:rPr>
              <a:t>MainUI</a:t>
            </a:r>
            <a:endParaRPr lang="en-GB" sz="2800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Contains the file selection system, the file-list, the action buttons, and the file-changes log.</a:t>
            </a:r>
          </a:p>
          <a:p>
            <a:pPr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err="1" smtClean="0">
                <a:latin typeface="Gabriola"/>
                <a:ea typeface="Calibri"/>
                <a:cs typeface="Arial"/>
              </a:rPr>
              <a:t>ReportUI</a:t>
            </a:r>
            <a:endParaRPr lang="en-GB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Shows a summary of the file changes.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Shows a detailed list of all the files.</a:t>
            </a:r>
          </a:p>
          <a:p>
            <a:pPr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err="1" smtClean="0">
                <a:latin typeface="Gabriola"/>
                <a:ea typeface="Calibri"/>
                <a:cs typeface="Arial"/>
              </a:rPr>
              <a:t>NotificationUI</a:t>
            </a:r>
            <a:endParaRPr lang="en-GB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A popup to notify of file changes in real-time.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endParaRPr lang="en-GB" sz="8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9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States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err="1" smtClean="0">
                <a:latin typeface="Gabriola"/>
                <a:ea typeface="Calibri"/>
                <a:cs typeface="Arial"/>
              </a:rPr>
              <a:t>OldState</a:t>
            </a:r>
            <a:endParaRPr lang="en-GB" sz="2800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Creates a ‘state’ which contains a table of the files attributes when a snapshot was taken.</a:t>
            </a:r>
          </a:p>
          <a:p>
            <a:pPr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err="1" smtClean="0">
                <a:latin typeface="Gabriola"/>
                <a:ea typeface="Calibri"/>
                <a:cs typeface="Arial"/>
              </a:rPr>
              <a:t>NewState</a:t>
            </a:r>
            <a:endParaRPr lang="en-GB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Creates a ‘state’ which contains a table of the files attributes as they’re that moment.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It also calculates the difference in size of all files and adds them to the table.</a:t>
            </a:r>
            <a:endParaRPr lang="en-GB" sz="8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1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File/Folder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err="1" smtClean="0">
                <a:latin typeface="Gabriola"/>
                <a:ea typeface="Calibri"/>
                <a:cs typeface="Arial"/>
              </a:rPr>
              <a:t>FileObject</a:t>
            </a:r>
            <a:endParaRPr lang="en-GB" sz="2400" dirty="0" smtClean="0">
              <a:latin typeface="Gabriola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400" dirty="0" smtClean="0">
                <a:latin typeface="Gabriola"/>
                <a:ea typeface="Calibri"/>
                <a:cs typeface="Arial"/>
              </a:rPr>
              <a:t>Saves a File object linking to a physical file.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400" dirty="0" smtClean="0">
                <a:latin typeface="Gabriola"/>
                <a:ea typeface="Calibri"/>
                <a:cs typeface="Arial"/>
              </a:rPr>
              <a:t>In addition contains some methods which help in dealing with the meta-data of files.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400" dirty="0" smtClean="0">
                <a:latin typeface="Gabriola"/>
                <a:ea typeface="Calibri"/>
                <a:cs typeface="Arial"/>
              </a:rPr>
              <a:t>Over-rides </a:t>
            </a:r>
            <a:r>
              <a:rPr lang="en-GB" sz="2400" dirty="0" err="1" smtClean="0">
                <a:latin typeface="Gabriola"/>
                <a:ea typeface="Calibri"/>
                <a:cs typeface="Arial"/>
              </a:rPr>
              <a:t>compareTo</a:t>
            </a:r>
            <a:r>
              <a:rPr lang="en-GB" sz="2400" dirty="0" smtClean="0">
                <a:latin typeface="Gabriola"/>
                <a:ea typeface="Calibri"/>
                <a:cs typeface="Arial"/>
              </a:rPr>
              <a:t> to allow for ‘path’ comparison in the right way.</a:t>
            </a:r>
          </a:p>
          <a:p>
            <a:pPr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800" dirty="0" smtClean="0">
                <a:latin typeface="Gabriola"/>
                <a:ea typeface="Calibri"/>
                <a:cs typeface="Arial"/>
              </a:rPr>
              <a:t>Folder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400" dirty="0" smtClean="0">
                <a:latin typeface="Gabriola"/>
                <a:ea typeface="Calibri"/>
                <a:cs typeface="Arial"/>
              </a:rPr>
              <a:t>Same as </a:t>
            </a:r>
            <a:r>
              <a:rPr lang="en-GB" sz="2400" dirty="0" err="1" smtClean="0">
                <a:latin typeface="Gabriola"/>
                <a:ea typeface="Calibri"/>
                <a:cs typeface="Arial"/>
              </a:rPr>
              <a:t>FileObject</a:t>
            </a:r>
            <a:r>
              <a:rPr lang="en-GB" sz="2400" dirty="0" smtClean="0">
                <a:latin typeface="Gabriola"/>
                <a:ea typeface="Calibri"/>
                <a:cs typeface="Arial"/>
              </a:rPr>
              <a:t>, but for a folder.</a:t>
            </a:r>
            <a:endParaRPr lang="en-GB" sz="700" dirty="0">
              <a:ea typeface="Calibri"/>
              <a:cs typeface="Arial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sz="2400" dirty="0" smtClean="0">
                <a:latin typeface="Gabriola"/>
                <a:ea typeface="Calibri"/>
                <a:cs typeface="Arial"/>
              </a:rPr>
              <a:t>Doesn’t over-ride the </a:t>
            </a:r>
            <a:r>
              <a:rPr lang="en-GB" sz="2400" dirty="0" err="1" smtClean="0">
                <a:latin typeface="Gabriola"/>
                <a:ea typeface="Calibri"/>
                <a:cs typeface="Arial"/>
              </a:rPr>
              <a:t>compareTo</a:t>
            </a:r>
            <a:r>
              <a:rPr lang="en-GB" sz="2400" dirty="0" smtClean="0">
                <a:latin typeface="Gabriola"/>
                <a:ea typeface="Calibri"/>
                <a:cs typeface="Arial"/>
              </a:rPr>
              <a:t> method, but has a method to list all files in a folder.</a:t>
            </a:r>
          </a:p>
        </p:txBody>
      </p:sp>
    </p:spTree>
    <p:extLst>
      <p:ext uri="{BB962C8B-B14F-4D97-AF65-F5344CB8AC3E}">
        <p14:creationId xmlns:p14="http://schemas.microsoft.com/office/powerpoint/2010/main" val="27910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bg1"/>
                </a:solidFill>
              </a:rPr>
              <a:t>FileWatcher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Allows real-time monitoring of files.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Creates a </a:t>
            </a:r>
            <a:r>
              <a:rPr lang="en-GB" dirty="0" err="1" smtClean="0">
                <a:latin typeface="Gabriola"/>
                <a:ea typeface="Calibri"/>
                <a:cs typeface="Arial"/>
              </a:rPr>
              <a:t>WatcherService</a:t>
            </a:r>
            <a:r>
              <a:rPr lang="en-GB" dirty="0" smtClean="0">
                <a:latin typeface="Gabriola"/>
                <a:ea typeface="Calibri"/>
                <a:cs typeface="Arial"/>
              </a:rPr>
              <a:t> for a certain folder to be notified of changes to the files in it.</a:t>
            </a:r>
            <a:endParaRPr lang="en-GB" sz="800" dirty="0">
              <a:ea typeface="Calibri"/>
              <a:cs typeface="Arial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Contains a list of files to be watched in this folder, to filter-out un-needed notifications.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Notifies the Engine of file-changes.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GB" dirty="0" smtClean="0">
                <a:latin typeface="Gabriola"/>
                <a:ea typeface="Calibri"/>
                <a:cs typeface="Arial"/>
              </a:rPr>
              <a:t>Multi-threading enabled.</a:t>
            </a:r>
          </a:p>
        </p:txBody>
      </p:sp>
    </p:spTree>
    <p:extLst>
      <p:ext uri="{BB962C8B-B14F-4D97-AF65-F5344CB8AC3E}">
        <p14:creationId xmlns:p14="http://schemas.microsoft.com/office/powerpoint/2010/main" val="2106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</Template>
  <TotalTime>60</TotalTime>
  <Words>805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59</vt:lpstr>
      <vt:lpstr>1_59</vt:lpstr>
      <vt:lpstr>2_59</vt:lpstr>
      <vt:lpstr>3_59</vt:lpstr>
      <vt:lpstr>4_59</vt:lpstr>
      <vt:lpstr>What Changed app</vt:lpstr>
      <vt:lpstr>Introduction</vt:lpstr>
      <vt:lpstr>Requirements specifications</vt:lpstr>
      <vt:lpstr>Features</vt:lpstr>
      <vt:lpstr>Engine</vt:lpstr>
      <vt:lpstr>UI</vt:lpstr>
      <vt:lpstr>States</vt:lpstr>
      <vt:lpstr>File/Folder</vt:lpstr>
      <vt:lpstr>FileWatcher</vt:lpstr>
      <vt:lpstr>PowerPoint Presentation</vt:lpstr>
      <vt:lpstr>PowerPoint Presentation</vt:lpstr>
      <vt:lpstr>PowerPoint Presentation</vt:lpstr>
      <vt:lpstr>PowerPoint Presentation</vt:lpstr>
      <vt:lpstr>ERD and use cases</vt:lpstr>
      <vt:lpstr>PowerPoint Presentation</vt:lpstr>
      <vt:lpstr>PowerPoint Presentation</vt:lpstr>
      <vt:lpstr>PowerPoint Presentation</vt:lpstr>
      <vt:lpstr>‘Generate Report’ test case</vt:lpstr>
      <vt:lpstr>‘Generate Report’ test case</vt:lpstr>
      <vt:lpstr>‘Real-time monitoring’ test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Changed app</dc:title>
  <dc:creator>Ahmed el-Sawalhy</dc:creator>
  <cp:lastModifiedBy>Ahmed el-Sawalhy</cp:lastModifiedBy>
  <cp:revision>8</cp:revision>
  <dcterms:created xsi:type="dcterms:W3CDTF">2012-12-18T17:46:54Z</dcterms:created>
  <dcterms:modified xsi:type="dcterms:W3CDTF">2012-12-30T14:24:38Z</dcterms:modified>
</cp:coreProperties>
</file>