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09947" y="-141316"/>
            <a:ext cx="8915399" cy="284051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9000" dirty="0" smtClean="0"/>
              <a:t/>
            </a:r>
            <a:br>
              <a:rPr lang="en-US" altLang="ko-KR" sz="9000" dirty="0" smtClean="0"/>
            </a:br>
            <a:r>
              <a:rPr lang="en-US" altLang="ko-KR" sz="9000" dirty="0" smtClean="0"/>
              <a:t>JAVA</a:t>
            </a:r>
            <a:endParaRPr lang="ko-KR" altLang="en-US" sz="9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자바의 장점과 단점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프론트엔드와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백엔드의</a:t>
            </a:r>
            <a:r>
              <a:rPr lang="ko-KR" altLang="en-US" dirty="0" smtClean="0"/>
              <a:t> 장점과 단점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6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5804" y="2245092"/>
            <a:ext cx="8911687" cy="1280890"/>
          </a:xfrm>
        </p:spPr>
        <p:txBody>
          <a:bodyPr>
            <a:noAutofit/>
          </a:bodyPr>
          <a:lstStyle/>
          <a:p>
            <a:r>
              <a:rPr lang="ko-KR" altLang="en-US" sz="10000" dirty="0" smtClean="0"/>
              <a:t>감사합니다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3009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8333" y="413655"/>
            <a:ext cx="15416213" cy="1457478"/>
          </a:xfrm>
        </p:spPr>
        <p:txBody>
          <a:bodyPr>
            <a:noAutofit/>
          </a:bodyPr>
          <a:lstStyle/>
          <a:p>
            <a:r>
              <a:rPr lang="en-US" altLang="ko-KR" sz="8000" dirty="0"/>
              <a:t> </a:t>
            </a:r>
            <a:r>
              <a:rPr lang="en-US" altLang="ko-KR" sz="6000" dirty="0" smtClean="0"/>
              <a:t>JAVA</a:t>
            </a:r>
            <a:r>
              <a:rPr lang="ko-KR" altLang="en-US" sz="6000" dirty="0" smtClean="0"/>
              <a:t>를 선택한 이유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7000" y="1989667"/>
            <a:ext cx="10107612" cy="39215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자바는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ko-KR" altLang="en-US" dirty="0"/>
              <a:t>개발자들이 많이 선택하는 언어이며</a:t>
            </a:r>
          </a:p>
          <a:p>
            <a:r>
              <a:rPr lang="en-US" altLang="ko-KR" dirty="0"/>
              <a:t>Android </a:t>
            </a:r>
            <a:r>
              <a:rPr lang="ko-KR" altLang="en-US" dirty="0"/>
              <a:t>앱 개발을 위한 유일한 공식 </a:t>
            </a:r>
            <a:r>
              <a:rPr lang="ko-KR" altLang="en-US" dirty="0" smtClean="0"/>
              <a:t>언어입니다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특징</a:t>
            </a:r>
          </a:p>
          <a:p>
            <a:r>
              <a:rPr lang="ko-KR" altLang="en-US" sz="1700" u="sng" dirty="0" smtClean="0"/>
              <a:t>객체지향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언어   </a:t>
            </a:r>
            <a:r>
              <a:rPr lang="en-US" altLang="ko-KR" sz="1700" dirty="0"/>
              <a:t>(</a:t>
            </a:r>
            <a:r>
              <a:rPr lang="ko-KR" altLang="en-US" sz="1700" dirty="0" smtClean="0"/>
              <a:t>객체들의 </a:t>
            </a:r>
            <a:r>
              <a:rPr lang="ko-KR" altLang="en-US" sz="1700" dirty="0"/>
              <a:t>역할을 정의하여 </a:t>
            </a:r>
            <a:r>
              <a:rPr lang="ko-KR" altLang="en-US" sz="1700" dirty="0" smtClean="0"/>
              <a:t>객체들 간의 </a:t>
            </a:r>
            <a:r>
              <a:rPr lang="ko-KR" altLang="en-US" sz="1700" dirty="0"/>
              <a:t>상호작용을 통해 프로그램을 만드는 것</a:t>
            </a:r>
            <a:r>
              <a:rPr lang="en-US" altLang="ko-KR" sz="1700" dirty="0"/>
              <a:t>)</a:t>
            </a:r>
          </a:p>
          <a:p>
            <a:r>
              <a:rPr lang="ko-KR" altLang="en-US" dirty="0"/>
              <a:t>인터프리터 언어</a:t>
            </a:r>
          </a:p>
          <a:p>
            <a:r>
              <a:rPr lang="ko-KR" altLang="en-US" dirty="0"/>
              <a:t>독립적인 플랫폼</a:t>
            </a:r>
          </a:p>
          <a:p>
            <a:r>
              <a:rPr lang="ko-KR" altLang="en-US" dirty="0"/>
              <a:t>자동 메모리 관리</a:t>
            </a:r>
          </a:p>
          <a:p>
            <a:r>
              <a:rPr lang="ko-KR" altLang="en-US" dirty="0" err="1" smtClean="0"/>
              <a:t>멀티스레딩</a:t>
            </a:r>
            <a:r>
              <a:rPr lang="ko-KR" altLang="en-US" dirty="0" smtClean="0"/>
              <a:t> </a:t>
            </a:r>
            <a:r>
              <a:rPr lang="ko-KR" altLang="en-US" dirty="0"/>
              <a:t>지원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782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74534" y="514043"/>
            <a:ext cx="8736012" cy="117082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JAVA</a:t>
            </a:r>
            <a:r>
              <a:rPr lang="ko-KR" altLang="en-US" sz="6000" dirty="0" smtClean="0"/>
              <a:t>의 장점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5666" y="2243666"/>
            <a:ext cx="9768945" cy="366755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객체지향 </a:t>
            </a:r>
            <a:r>
              <a:rPr lang="ko-KR" altLang="en-US" sz="2000" dirty="0" smtClean="0"/>
              <a:t>프로그래밍 입니다</a:t>
            </a:r>
            <a:endParaRPr lang="ko-KR" altLang="en-US" sz="2000" dirty="0"/>
          </a:p>
          <a:p>
            <a:r>
              <a:rPr lang="ko-KR" altLang="en-US" sz="2000" dirty="0"/>
              <a:t>자바는 자바실행환경</a:t>
            </a:r>
            <a:r>
              <a:rPr lang="en-US" altLang="ko-KR" sz="2000" dirty="0"/>
              <a:t>(JRE)</a:t>
            </a:r>
            <a:r>
              <a:rPr lang="ko-KR" altLang="en-US" sz="2000" dirty="0"/>
              <a:t>가 설치된 모든 운영체제에서 실행이 </a:t>
            </a:r>
            <a:r>
              <a:rPr lang="ko-KR" altLang="en-US" sz="2000" dirty="0" smtClean="0"/>
              <a:t>가능하다</a:t>
            </a:r>
            <a:endParaRPr lang="en-US" altLang="ko-KR" sz="2000" dirty="0" smtClean="0"/>
          </a:p>
          <a:p>
            <a:r>
              <a:rPr lang="ko-KR" altLang="en-US" sz="2000" dirty="0" smtClean="0"/>
              <a:t>개발자가 쉽게 코딩을 작성하고 실행할 수 있습니다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09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7601" y="522511"/>
            <a:ext cx="9565745" cy="117929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JAVA</a:t>
            </a:r>
            <a:r>
              <a:rPr lang="ko-KR" altLang="en-US" sz="6000" dirty="0" smtClean="0"/>
              <a:t>의 단점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77533" y="2396066"/>
            <a:ext cx="9227079" cy="3515155"/>
          </a:xfrm>
        </p:spPr>
        <p:txBody>
          <a:bodyPr/>
          <a:lstStyle/>
          <a:p>
            <a:r>
              <a:rPr lang="ko-KR" altLang="en-US" sz="2000" dirty="0" smtClean="0"/>
              <a:t>다른 언어에 </a:t>
            </a:r>
            <a:r>
              <a:rPr lang="ko-KR" altLang="en-US" sz="2000" dirty="0"/>
              <a:t>비해 실행속도가 느리다</a:t>
            </a:r>
          </a:p>
          <a:p>
            <a:r>
              <a:rPr lang="ko-KR" altLang="en-US" sz="2000" dirty="0"/>
              <a:t>작성해야 하는 코드의 길이가 </a:t>
            </a:r>
            <a:r>
              <a:rPr lang="ko-KR" altLang="en-US" sz="2000" dirty="0" smtClean="0"/>
              <a:t>긴 편이다</a:t>
            </a:r>
            <a:endParaRPr lang="en-US" altLang="ko-KR" sz="2000" dirty="0" smtClean="0"/>
          </a:p>
          <a:p>
            <a:r>
              <a:rPr lang="ko-KR" altLang="en-US" sz="2000" dirty="0" smtClean="0"/>
              <a:t>이해하기 힘든 코드가 많습니다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2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3791" y="46324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ko-KR" altLang="en-US" sz="6700" dirty="0" err="1" smtClean="0"/>
              <a:t>프론트엔드의</a:t>
            </a:r>
            <a:r>
              <a:rPr lang="ko-KR" altLang="en-US" sz="6700" dirty="0" smtClean="0"/>
              <a:t> 장점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3400" y="2209800"/>
            <a:ext cx="9701212" cy="3701421"/>
          </a:xfrm>
        </p:spPr>
        <p:txBody>
          <a:bodyPr/>
          <a:lstStyle/>
          <a:p>
            <a:r>
              <a:rPr lang="en-US" altLang="ko-KR" sz="2000" dirty="0" smtClean="0"/>
              <a:t>1</a:t>
            </a:r>
            <a:r>
              <a:rPr lang="en-US" altLang="ko-KR" sz="2000" dirty="0"/>
              <a:t>.</a:t>
            </a:r>
            <a:r>
              <a:rPr lang="ko-KR" altLang="en-US" sz="2000" dirty="0" err="1"/>
              <a:t>프론트엔드는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백엔드보다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언어에 대한 고민이 적다고 </a:t>
            </a:r>
            <a:r>
              <a:rPr lang="ko-KR" altLang="en-US" sz="2000" dirty="0"/>
              <a:t>함</a:t>
            </a:r>
            <a:endParaRPr lang="en-US" altLang="ko-KR" sz="2000" dirty="0"/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시각적으로 보이는 효과가 크기때문에 문제점이 생길 시 빠른 피드백이 가능함</a:t>
            </a:r>
          </a:p>
          <a:p>
            <a:r>
              <a:rPr lang="en-US" altLang="ko-KR" sz="2000" dirty="0"/>
              <a:t>3.</a:t>
            </a:r>
            <a:r>
              <a:rPr lang="ko-KR" altLang="en-US" sz="2000" dirty="0"/>
              <a:t>시각적 효과때문에 사람들과의 연결고리가 </a:t>
            </a:r>
            <a:r>
              <a:rPr lang="ko-KR" altLang="en-US" sz="2000" dirty="0" smtClean="0"/>
              <a:t>높은 편</a:t>
            </a:r>
            <a:endParaRPr lang="ko-KR" altLang="en-US" sz="2000" dirty="0"/>
          </a:p>
          <a:p>
            <a:r>
              <a:rPr lang="en-US" altLang="ko-KR" sz="2000" dirty="0"/>
              <a:t>4.</a:t>
            </a:r>
            <a:r>
              <a:rPr lang="ko-KR" altLang="en-US" sz="2000" dirty="0"/>
              <a:t>성취감이 높은 느낌을 받으며 일을 할 수 있는 장점</a:t>
            </a:r>
          </a:p>
          <a:p>
            <a:r>
              <a:rPr lang="en-US" altLang="ko-KR" sz="2000" dirty="0"/>
              <a:t>5.</a:t>
            </a:r>
            <a:r>
              <a:rPr lang="ko-KR" altLang="en-US" sz="2000" dirty="0"/>
              <a:t>정년퇴직을 </a:t>
            </a:r>
            <a:r>
              <a:rPr lang="ko-KR" altLang="en-US" sz="2000" dirty="0" smtClean="0"/>
              <a:t>해야 될 </a:t>
            </a:r>
            <a:r>
              <a:rPr lang="ko-KR" altLang="en-US" sz="2000" dirty="0"/>
              <a:t>나이가 </a:t>
            </a:r>
            <a:r>
              <a:rPr lang="ko-KR" altLang="en-US" sz="2000" dirty="0" smtClean="0"/>
              <a:t>됐을 때 </a:t>
            </a:r>
            <a:r>
              <a:rPr lang="ko-KR" altLang="en-US" sz="2000" dirty="0"/>
              <a:t>앱</a:t>
            </a:r>
            <a:r>
              <a:rPr lang="en-US" altLang="ko-KR" sz="2000" dirty="0"/>
              <a:t>,</a:t>
            </a:r>
            <a:r>
              <a:rPr lang="ko-KR" altLang="en-US" sz="2000" dirty="0"/>
              <a:t>웹 개발자경우는 경력으로 인하여 프리랜서로 </a:t>
            </a:r>
            <a:r>
              <a:rPr lang="ko-KR" altLang="en-US" sz="2000" dirty="0" smtClean="0"/>
              <a:t>활동할 수 있다는 </a:t>
            </a:r>
            <a:r>
              <a:rPr lang="ko-KR" altLang="en-US" sz="2000" dirty="0"/>
              <a:t>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1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5557" y="549295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/>
              <a:t>프론트엔드의</a:t>
            </a:r>
            <a:r>
              <a:rPr lang="ko-KR" altLang="en-US" sz="6000" dirty="0" smtClean="0"/>
              <a:t> 단점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500" y="2141912"/>
            <a:ext cx="9696998" cy="3851563"/>
          </a:xfrm>
        </p:spPr>
        <p:txBody>
          <a:bodyPr/>
          <a:lstStyle/>
          <a:p>
            <a:r>
              <a:rPr lang="en-US" altLang="ko-KR" sz="2000" dirty="0" smtClean="0"/>
              <a:t>1</a:t>
            </a:r>
            <a:r>
              <a:rPr lang="en-US" altLang="ko-KR" sz="2000" dirty="0"/>
              <a:t>.</a:t>
            </a:r>
            <a:r>
              <a:rPr lang="ko-KR" altLang="en-US" sz="2000" dirty="0"/>
              <a:t>기술이 너무 빠르게 </a:t>
            </a:r>
            <a:r>
              <a:rPr lang="ko-KR" altLang="en-US" sz="2000" dirty="0" smtClean="0"/>
              <a:t>발전한다는 것</a:t>
            </a:r>
            <a:endParaRPr lang="ko-KR" altLang="en-US" sz="2000" dirty="0"/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브라우저상에 소스가 노출되어서 보안에 취약하며 신경을 많이 써야 </a:t>
            </a:r>
            <a:r>
              <a:rPr lang="ko-KR" altLang="en-US" sz="2000" dirty="0" smtClean="0"/>
              <a:t>한다는 것</a:t>
            </a:r>
            <a:endParaRPr lang="ko-KR" altLang="en-US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한정된 객체와 객체 함수를 </a:t>
            </a:r>
            <a:r>
              <a:rPr lang="ko-KR" altLang="en-US" sz="2000" dirty="0" smtClean="0"/>
              <a:t>제공한다는 것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5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4198" y="582546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sz="6000" dirty="0" err="1"/>
              <a:t>백</a:t>
            </a:r>
            <a:r>
              <a:rPr lang="ko-KR" altLang="en-US" sz="6000" dirty="0" err="1" smtClean="0"/>
              <a:t>엔드의</a:t>
            </a:r>
            <a:r>
              <a:rPr lang="ko-KR" altLang="en-US" sz="6000" dirty="0" smtClean="0"/>
              <a:t> 장점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5382" y="2493818"/>
            <a:ext cx="8969230" cy="3417404"/>
          </a:xfrm>
        </p:spPr>
        <p:txBody>
          <a:bodyPr/>
          <a:lstStyle/>
          <a:p>
            <a:r>
              <a:rPr lang="ko-KR" altLang="en-US" sz="2000" dirty="0" err="1" smtClean="0"/>
              <a:t>프론트엔드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개발자에 비해 선택권이 많다</a:t>
            </a:r>
          </a:p>
          <a:p>
            <a:r>
              <a:rPr lang="ko-KR" altLang="en-US" sz="2000" dirty="0"/>
              <a:t>개발환경이 매우 안정적이다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프론트처럼 항상 업데이트 할 필요 없다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7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0453" y="516044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/>
              <a:t>백엔드의</a:t>
            </a:r>
            <a:r>
              <a:rPr lang="ko-KR" altLang="en-US" sz="6000" dirty="0" smtClean="0"/>
              <a:t> 단점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시각적 </a:t>
            </a:r>
            <a:r>
              <a:rPr lang="ko-KR" altLang="en-US" dirty="0"/>
              <a:t>효과가 없다</a:t>
            </a:r>
          </a:p>
          <a:p>
            <a:r>
              <a:rPr lang="ko-KR" altLang="en-US" dirty="0"/>
              <a:t>개발환경이 비교적 </a:t>
            </a:r>
            <a:r>
              <a:rPr lang="ko-KR" altLang="en-US" dirty="0" smtClean="0"/>
              <a:t>안정 되어있다</a:t>
            </a:r>
            <a:endParaRPr lang="ko-KR" altLang="en-US" dirty="0"/>
          </a:p>
          <a:p>
            <a:r>
              <a:rPr lang="ko-KR" altLang="en-US" dirty="0"/>
              <a:t>유저로부터 숨어 이면에서 작업하기때문에 직접적인 피드백은 </a:t>
            </a:r>
            <a:r>
              <a:rPr lang="ko-KR" altLang="en-US" dirty="0" smtClean="0"/>
              <a:t>얻을 수 없다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3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3376" y="491106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JAVA</a:t>
            </a:r>
            <a:r>
              <a:rPr lang="ko-KR" altLang="en-US" sz="6000" dirty="0" smtClean="0"/>
              <a:t>를 선택한 이유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3861" y="2166850"/>
            <a:ext cx="8985856" cy="3826625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윤경호</a:t>
            </a:r>
            <a:endParaRPr lang="ko-KR" altLang="en-US" dirty="0"/>
          </a:p>
          <a:p>
            <a:r>
              <a:rPr lang="ko-KR" altLang="en-US" dirty="0"/>
              <a:t>저는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</a:t>
            </a:r>
            <a:r>
              <a:rPr lang="ko-KR" altLang="en-US" dirty="0"/>
              <a:t>선택했습니다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왜 </a:t>
            </a:r>
            <a:r>
              <a:rPr lang="ko-KR" altLang="en-US" dirty="0" smtClean="0"/>
              <a:t>배우고 싶은지</a:t>
            </a:r>
            <a:r>
              <a:rPr lang="en-US" altLang="ko-KR" dirty="0"/>
              <a:t>: </a:t>
            </a:r>
            <a:r>
              <a:rPr lang="ko-KR" altLang="en-US" dirty="0"/>
              <a:t>제가 스스로 </a:t>
            </a:r>
            <a:r>
              <a:rPr lang="ko-KR" altLang="en-US" dirty="0" smtClean="0"/>
              <a:t>부족한 걸 </a:t>
            </a:r>
            <a:r>
              <a:rPr lang="ko-KR" altLang="en-US" dirty="0"/>
              <a:t>알기때문에 기본기부터 천천히 계속 공부하고자 생각하며 프론트를 </a:t>
            </a:r>
            <a:r>
              <a:rPr lang="ko-KR" altLang="en-US" dirty="0" smtClean="0"/>
              <a:t>취업 전까지 </a:t>
            </a:r>
            <a:r>
              <a:rPr lang="ko-KR" altLang="en-US" dirty="0"/>
              <a:t>마스터 </a:t>
            </a:r>
            <a:r>
              <a:rPr lang="ko-KR" altLang="en-US" dirty="0" smtClean="0"/>
              <a:t>해보는 걸로 </a:t>
            </a:r>
            <a:r>
              <a:rPr lang="ko-KR" altLang="en-US" dirty="0"/>
              <a:t>목표를 세웠습니다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배워야하는지</a:t>
            </a:r>
            <a:r>
              <a:rPr lang="en-US" altLang="ko-KR" dirty="0"/>
              <a:t>: </a:t>
            </a:r>
            <a:r>
              <a:rPr lang="ko-KR" altLang="en-US" dirty="0"/>
              <a:t>이전에 말했듯이 저는 기본기를 중요시 하기때문에 기본기가 </a:t>
            </a:r>
            <a:r>
              <a:rPr lang="ko-KR" altLang="en-US" dirty="0" smtClean="0"/>
              <a:t>갖춰져 있어야만 </a:t>
            </a:r>
            <a:r>
              <a:rPr lang="ko-KR" altLang="en-US" dirty="0"/>
              <a:t>다른 </a:t>
            </a:r>
            <a:r>
              <a:rPr lang="ko-KR" altLang="en-US" dirty="0" smtClean="0"/>
              <a:t>웹 개발도 할 수 있다고 </a:t>
            </a:r>
            <a:r>
              <a:rPr lang="ko-KR" altLang="en-US" dirty="0" smtClean="0"/>
              <a:t>생각합니다</a:t>
            </a:r>
            <a:endParaRPr lang="en-US" altLang="ko-KR" dirty="0" smtClean="0"/>
          </a:p>
          <a:p>
            <a:r>
              <a:rPr lang="ko-KR" altLang="en-US" dirty="0" smtClean="0"/>
              <a:t>이정수</a:t>
            </a:r>
            <a:endParaRPr lang="en-US" altLang="ko-KR" dirty="0" smtClean="0"/>
          </a:p>
          <a:p>
            <a:r>
              <a:rPr lang="ko-KR" altLang="en-US" dirty="0" smtClean="0"/>
              <a:t>저도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선택했습니다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기</a:t>
            </a:r>
            <a:r>
              <a:rPr lang="ko-KR" altLang="en-US" dirty="0" smtClean="0"/>
              <a:t>왕 배우려면 배우던걸 먼저 배우고 </a:t>
            </a:r>
            <a:r>
              <a:rPr lang="ko-KR" altLang="en-US" dirty="0" smtClean="0"/>
              <a:t>싶었습니다 저는 사실 둘 중에 무엇을 배워야 할지 고민했지만 자바가 더 많이 쓰이기도 하고 저 역시 자바가 재미있기에 선택하게 되었습니다 </a:t>
            </a:r>
            <a:endParaRPr lang="en-US" altLang="ko-KR" dirty="0" smtClean="0"/>
          </a:p>
          <a:p>
            <a:pPr lvl="6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2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306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Arial</vt:lpstr>
      <vt:lpstr>Century Gothic</vt:lpstr>
      <vt:lpstr>Wingdings 3</vt:lpstr>
      <vt:lpstr>줄기</vt:lpstr>
      <vt:lpstr>   JAVA</vt:lpstr>
      <vt:lpstr> JAVA를 선택한 이유</vt:lpstr>
      <vt:lpstr>JAVA의 장점</vt:lpstr>
      <vt:lpstr>JAVA의 단점</vt:lpstr>
      <vt:lpstr>프론트엔드의 장점  </vt:lpstr>
      <vt:lpstr>프론트엔드의 단점</vt:lpstr>
      <vt:lpstr>백엔드의 장점</vt:lpstr>
      <vt:lpstr>백엔드의 단점</vt:lpstr>
      <vt:lpstr>JAVA를 선택한 이유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dw-022</dc:creator>
  <cp:lastModifiedBy>dw-022</cp:lastModifiedBy>
  <cp:revision>9</cp:revision>
  <dcterms:created xsi:type="dcterms:W3CDTF">2022-09-06T05:47:58Z</dcterms:created>
  <dcterms:modified xsi:type="dcterms:W3CDTF">2022-09-07T05:25:03Z</dcterms:modified>
</cp:coreProperties>
</file>