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18" autoAdjust="0"/>
  </p:normalViewPr>
  <p:slideViewPr>
    <p:cSldViewPr snapToGrid="0">
      <p:cViewPr varScale="1">
        <p:scale>
          <a:sx n="154" d="100"/>
          <a:sy n="154" d="100"/>
        </p:scale>
        <p:origin x="2766" y="108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F038-EE62-4AE4-A59D-4DB82AB800C6}" type="datetimeFigureOut">
              <a:rPr lang="da-DK" smtClean="0"/>
              <a:t>14-01-2020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B657-3EF2-400A-98FF-02FE5F336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74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72272"/>
            <a:ext cx="10096528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20539" y="6572272"/>
            <a:ext cx="571461" cy="2857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11" name="Freeform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11090045" y="6418367"/>
            <a:ext cx="126943" cy="206375"/>
          </a:xfrm>
          <a:custGeom>
            <a:avLst/>
            <a:gdLst/>
            <a:ahLst/>
            <a:cxnLst>
              <a:cxn ang="0">
                <a:pos x="80" y="66"/>
              </a:cxn>
              <a:cxn ang="0">
                <a:pos x="14" y="0"/>
              </a:cxn>
              <a:cxn ang="0">
                <a:pos x="0" y="14"/>
              </a:cxn>
              <a:cxn ang="0">
                <a:pos x="50" y="66"/>
              </a:cxn>
              <a:cxn ang="0">
                <a:pos x="0" y="116"/>
              </a:cxn>
              <a:cxn ang="0">
                <a:pos x="14" y="130"/>
              </a:cxn>
              <a:cxn ang="0">
                <a:pos x="80" y="66"/>
              </a:cxn>
              <a:cxn ang="0">
                <a:pos x="80" y="66"/>
              </a:cxn>
              <a:cxn ang="0">
                <a:pos x="80" y="66"/>
              </a:cxn>
            </a:cxnLst>
            <a:rect l="0" t="0" r="r" b="b"/>
            <a:pathLst>
              <a:path w="80" h="130">
                <a:moveTo>
                  <a:pt x="80" y="66"/>
                </a:moveTo>
                <a:lnTo>
                  <a:pt x="14" y="0"/>
                </a:lnTo>
                <a:lnTo>
                  <a:pt x="0" y="14"/>
                </a:lnTo>
                <a:lnTo>
                  <a:pt x="50" y="66"/>
                </a:lnTo>
                <a:lnTo>
                  <a:pt x="0" y="116"/>
                </a:lnTo>
                <a:lnTo>
                  <a:pt x="14" y="130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10556995" y="6418367"/>
            <a:ext cx="123768" cy="2063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64" y="130"/>
              </a:cxn>
              <a:cxn ang="0">
                <a:pos x="78" y="116"/>
              </a:cxn>
              <a:cxn ang="0">
                <a:pos x="28" y="66"/>
              </a:cxn>
              <a:cxn ang="0">
                <a:pos x="78" y="14"/>
              </a:cxn>
              <a:cxn ang="0">
                <a:pos x="64" y="0"/>
              </a:cxn>
              <a:cxn ang="0">
                <a:pos x="0" y="66"/>
              </a:cxn>
              <a:cxn ang="0">
                <a:pos x="0" y="66"/>
              </a:cxn>
              <a:cxn ang="0">
                <a:pos x="0" y="66"/>
              </a:cxn>
            </a:cxnLst>
            <a:rect l="0" t="0" r="r" b="b"/>
            <a:pathLst>
              <a:path w="78" h="130">
                <a:moveTo>
                  <a:pt x="0" y="66"/>
                </a:moveTo>
                <a:lnTo>
                  <a:pt x="64" y="130"/>
                </a:lnTo>
                <a:lnTo>
                  <a:pt x="78" y="116"/>
                </a:lnTo>
                <a:lnTo>
                  <a:pt x="28" y="66"/>
                </a:lnTo>
                <a:lnTo>
                  <a:pt x="78" y="14"/>
                </a:lnTo>
                <a:lnTo>
                  <a:pt x="64" y="0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8" y="5932951"/>
            <a:ext cx="1676403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1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r" defTabSz="1219170" rtl="1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r" defTabSz="1219170" rtl="1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11" y="473448"/>
            <a:ext cx="103789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da-DK" sz="4000" b="1" dirty="0"/>
              <a:t>Integrationer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2B2179-1BF3-48FF-96E6-6D68BD7876F9}"/>
              </a:ext>
            </a:extLst>
          </p:cNvPr>
          <p:cNvSpPr/>
          <p:nvPr/>
        </p:nvSpPr>
        <p:spPr>
          <a:xfrm>
            <a:off x="1054434" y="3284038"/>
            <a:ext cx="1173345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DK" sz="11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D2642C-1DCD-463B-80E8-BFF4ACB815F2}"/>
              </a:ext>
            </a:extLst>
          </p:cNvPr>
          <p:cNvSpPr/>
          <p:nvPr/>
        </p:nvSpPr>
        <p:spPr>
          <a:xfrm>
            <a:off x="1058927" y="2072610"/>
            <a:ext cx="1173345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</a:t>
            </a:r>
            <a:endParaRPr lang="da-DK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775D2-2BDE-49ED-AE5B-4AA1BD5B3B34}"/>
              </a:ext>
            </a:extLst>
          </p:cNvPr>
          <p:cNvSpPr/>
          <p:nvPr/>
        </p:nvSpPr>
        <p:spPr>
          <a:xfrm>
            <a:off x="2730154" y="2072610"/>
            <a:ext cx="1173345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DK" sz="11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DK" sz="11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5CC50-A238-4743-BC45-E3F5C86541AD}"/>
              </a:ext>
            </a:extLst>
          </p:cNvPr>
          <p:cNvSpPr/>
          <p:nvPr/>
        </p:nvSpPr>
        <p:spPr>
          <a:xfrm>
            <a:off x="8222427" y="2671420"/>
            <a:ext cx="1173345" cy="59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DK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tning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cloud</a:t>
            </a:r>
            <a:endParaRPr lang="da-DK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23CD1-D5D4-4654-8141-CBCBE6F93F17}"/>
              </a:ext>
            </a:extLst>
          </p:cNvPr>
          <p:cNvSpPr/>
          <p:nvPr/>
        </p:nvSpPr>
        <p:spPr>
          <a:xfrm>
            <a:off x="6666818" y="2679044"/>
            <a:ext cx="1173345" cy="59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DK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DK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C318E9-D558-4F82-8337-5E321C01BC99}"/>
              </a:ext>
            </a:extLst>
          </p:cNvPr>
          <p:cNvSpPr/>
          <p:nvPr/>
        </p:nvSpPr>
        <p:spPr>
          <a:xfrm>
            <a:off x="4899782" y="3270230"/>
            <a:ext cx="1173345" cy="59881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DK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dleware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integration</a:t>
            </a:r>
            <a:endParaRPr lang="da-DK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84557A-4A4C-464D-B6F7-B586595377AF}"/>
              </a:ext>
            </a:extLst>
          </p:cNvPr>
          <p:cNvSpPr/>
          <p:nvPr/>
        </p:nvSpPr>
        <p:spPr>
          <a:xfrm>
            <a:off x="4899783" y="2074059"/>
            <a:ext cx="1173345" cy="59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DK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EE3F92-7049-4124-9147-FF47DDB2808A}"/>
              </a:ext>
            </a:extLst>
          </p:cNvPr>
          <p:cNvSpPr/>
          <p:nvPr/>
        </p:nvSpPr>
        <p:spPr>
          <a:xfrm>
            <a:off x="5133438" y="4653603"/>
            <a:ext cx="706031" cy="37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ED8D45-B145-4D1C-8158-4C99F101DDA0}"/>
              </a:ext>
            </a:extLst>
          </p:cNvPr>
          <p:cNvSpPr/>
          <p:nvPr/>
        </p:nvSpPr>
        <p:spPr>
          <a:xfrm>
            <a:off x="2963087" y="4653603"/>
            <a:ext cx="706031" cy="40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/>
              <a:t>on</a:t>
            </a:r>
          </a:p>
          <a:p>
            <a:pPr algn="ctr"/>
            <a:r>
              <a:rPr lang="da-DK" sz="1100" dirty="0"/>
              <a:t>premise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5B1BFA-ED34-4A5D-9510-AE7B0ACC56DF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7840163" y="2970825"/>
            <a:ext cx="382264" cy="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312620-3417-4382-8884-9938219A7DD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232272" y="2372015"/>
            <a:ext cx="49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8016DA-3804-443B-B134-B2E525B395EA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>
            <a:off x="3903499" y="2372015"/>
            <a:ext cx="996284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9406417-F6E1-4531-A9A9-E2A1DC4236A2}"/>
              </a:ext>
            </a:extLst>
          </p:cNvPr>
          <p:cNvSpPr/>
          <p:nvPr/>
        </p:nvSpPr>
        <p:spPr>
          <a:xfrm>
            <a:off x="2729431" y="3284038"/>
            <a:ext cx="1173345" cy="59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da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n-DK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fil </a:t>
            </a:r>
            <a:r>
              <a:rPr lang="en-DK" sz="11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</a:t>
            </a:r>
            <a:r>
              <a:rPr lang="en-DK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Cloud</a:t>
            </a:r>
            <a:endParaRPr lang="da-DK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692B13-74CD-4003-8EC0-31E45DF45A5F}"/>
              </a:ext>
            </a:extLst>
          </p:cNvPr>
          <p:cNvCxnSpPr>
            <a:stCxn id="3" idx="3"/>
            <a:endCxn id="53" idx="1"/>
          </p:cNvCxnSpPr>
          <p:nvPr/>
        </p:nvCxnSpPr>
        <p:spPr>
          <a:xfrm>
            <a:off x="2227779" y="3583443"/>
            <a:ext cx="50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923D12E-3735-41E1-A91D-BA9D908E4B54}"/>
              </a:ext>
            </a:extLst>
          </p:cNvPr>
          <p:cNvCxnSpPr>
            <a:stCxn id="36" idx="3"/>
            <a:endCxn id="16" idx="0"/>
          </p:cNvCxnSpPr>
          <p:nvPr/>
        </p:nvCxnSpPr>
        <p:spPr>
          <a:xfrm>
            <a:off x="6073128" y="2373464"/>
            <a:ext cx="1180363" cy="305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54DE95-686F-4441-8DB7-56127D153EB9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6073127" y="3277854"/>
            <a:ext cx="1180364" cy="291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62AF3E-9B2E-43CF-81C2-90976C13B06C}"/>
              </a:ext>
            </a:extLst>
          </p:cNvPr>
          <p:cNvCxnSpPr>
            <a:cxnSpLocks/>
            <a:stCxn id="53" idx="3"/>
            <a:endCxn id="17" idx="1"/>
          </p:cNvCxnSpPr>
          <p:nvPr/>
        </p:nvCxnSpPr>
        <p:spPr>
          <a:xfrm flipV="1">
            <a:off x="3902776" y="3569635"/>
            <a:ext cx="997006" cy="1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8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</dc:creator>
  <cp:lastModifiedBy>Peter Søgaard</cp:lastModifiedBy>
  <cp:revision>193</cp:revision>
  <dcterms:created xsi:type="dcterms:W3CDTF">2015-05-11T10:28:08Z</dcterms:created>
  <dcterms:modified xsi:type="dcterms:W3CDTF">2020-01-14T08:20:51Z</dcterms:modified>
</cp:coreProperties>
</file>