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1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4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3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6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47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3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21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2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0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7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CA1E-1D8C-4393-8F1D-7AD323806D7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118E-7942-48EF-93E0-6B50DB59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47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игры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Идея.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Выбрать среду разработки.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Выбор стиль игры.</a:t>
            </a:r>
          </a:p>
          <a:p>
            <a:pPr marL="342900" indent="-3429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88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концепция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ru-RU" sz="2000" dirty="0" smtClean="0"/>
              <a:t>Мы решили создать игру </a:t>
            </a:r>
            <a:r>
              <a:rPr lang="ru-RU" sz="2000" dirty="0" err="1" smtClean="0"/>
              <a:t>платформер</a:t>
            </a:r>
            <a:r>
              <a:rPr lang="ru-RU" sz="2000" dirty="0" smtClean="0"/>
              <a:t> похожую </a:t>
            </a:r>
            <a:r>
              <a:rPr lang="ru-RU" sz="2000" dirty="0" smtClean="0"/>
              <a:t>на </a:t>
            </a:r>
            <a:r>
              <a:rPr lang="ru-RU" sz="2000" dirty="0" smtClean="0"/>
              <a:t>игру</a:t>
            </a:r>
            <a:r>
              <a:rPr lang="en-US" sz="2000" dirty="0"/>
              <a:t> Super Mario Bros</a:t>
            </a:r>
            <a:r>
              <a:rPr lang="ru-RU" sz="2000" dirty="0" smtClean="0"/>
              <a:t>. </a:t>
            </a:r>
            <a:endParaRPr lang="en-US" sz="2000" dirty="0" smtClean="0"/>
          </a:p>
        </p:txBody>
      </p:sp>
      <p:pic>
        <p:nvPicPr>
          <p:cNvPr id="1038" name="Picture 14" descr="https://img.joinfo.com/i/2020/07/800x0/5f1046a04135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r="7595"/>
          <a:stretch>
            <a:fillRect/>
          </a:stretch>
        </p:blipFill>
        <p:spPr bwMode="auto"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0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 </a:t>
            </a:r>
            <a:endParaRPr lang="ru-RU" dirty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 b="16837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ru-RU" sz="2000" dirty="0"/>
              <a:t>Мы взяли программу для разработки игры </a:t>
            </a:r>
            <a:r>
              <a:rPr lang="en-US" sz="2000" dirty="0" err="1"/>
              <a:t>Clickteam</a:t>
            </a:r>
            <a:r>
              <a:rPr lang="en-US" sz="2000" dirty="0"/>
              <a:t> fusion 2.5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стиль игры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ru-RU" sz="2000" dirty="0" smtClean="0"/>
              <a:t>Наша игра будет в стиле 2</a:t>
            </a:r>
            <a:r>
              <a:rPr lang="en-US" sz="2000" dirty="0" smtClean="0"/>
              <a:t>D</a:t>
            </a:r>
            <a:r>
              <a:rPr lang="ru-RU" sz="2000" dirty="0" smtClean="0"/>
              <a:t>. Так же оно будет с </a:t>
            </a:r>
            <a:r>
              <a:rPr lang="ru-RU" sz="2000" dirty="0" err="1" smtClean="0"/>
              <a:t>пиксельно</a:t>
            </a:r>
            <a:r>
              <a:rPr lang="ru-RU" sz="2000" dirty="0" smtClean="0"/>
              <a:t> рисовкой.</a:t>
            </a:r>
            <a:endParaRPr lang="ru-RU" sz="2000" dirty="0"/>
          </a:p>
        </p:txBody>
      </p:sp>
      <p:pic>
        <p:nvPicPr>
          <p:cNvPr id="2052" name="Picture 4" descr="https://www.nicepng.com/png/detail/326-3261251_2d-art-services-2-d-logo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b="377"/>
          <a:stretch>
            <a:fillRect/>
          </a:stretch>
        </p:blipFill>
        <p:spPr bwMode="auto">
          <a:xfrm>
            <a:off x="4868863" y="2336800"/>
            <a:ext cx="5426075" cy="3598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91</TotalTime>
  <Words>57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Презентация PowerPoint</vt:lpstr>
      <vt:lpstr>Этапы создания игры</vt:lpstr>
      <vt:lpstr>Основная концепция</vt:lpstr>
      <vt:lpstr>Среда разработки </vt:lpstr>
      <vt:lpstr>Графический стиль игры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Латышев Дмитрий</dc:creator>
  <cp:lastModifiedBy>Латышев Дмитрий</cp:lastModifiedBy>
  <cp:revision>8</cp:revision>
  <dcterms:created xsi:type="dcterms:W3CDTF">2023-01-30T05:31:07Z</dcterms:created>
  <dcterms:modified xsi:type="dcterms:W3CDTF">2023-02-01T04:03:11Z</dcterms:modified>
</cp:coreProperties>
</file>