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4" autoAdjust="0"/>
  </p:normalViewPr>
  <p:slideViewPr>
    <p:cSldViewPr>
      <p:cViewPr>
        <p:scale>
          <a:sx n="66" d="100"/>
          <a:sy n="66" d="100"/>
        </p:scale>
        <p:origin x="-149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4781-159F-4655-A637-BEC2916436A2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A9925-916D-41C9-8C5A-CA3F5050841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A9925-916D-41C9-8C5A-CA3F50508410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A9925-916D-41C9-8C5A-CA3F50508410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9FE3-EBB8-46C7-AF4B-D0DBB54341C3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EBD-885D-4009-8C68-4E2D75D6A5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9FE3-EBB8-46C7-AF4B-D0DBB54341C3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EBD-885D-4009-8C68-4E2D75D6A5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9FE3-EBB8-46C7-AF4B-D0DBB54341C3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EBD-885D-4009-8C68-4E2D75D6A5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9FE3-EBB8-46C7-AF4B-D0DBB54341C3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EBD-885D-4009-8C68-4E2D75D6A5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9FE3-EBB8-46C7-AF4B-D0DBB54341C3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EBD-885D-4009-8C68-4E2D75D6A5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9FE3-EBB8-46C7-AF4B-D0DBB54341C3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EBD-885D-4009-8C68-4E2D75D6A5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9FE3-EBB8-46C7-AF4B-D0DBB54341C3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EBD-885D-4009-8C68-4E2D75D6A5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9FE3-EBB8-46C7-AF4B-D0DBB54341C3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EBD-885D-4009-8C68-4E2D75D6A5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9FE3-EBB8-46C7-AF4B-D0DBB54341C3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EBD-885D-4009-8C68-4E2D75D6A5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9FE3-EBB8-46C7-AF4B-D0DBB54341C3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EBD-885D-4009-8C68-4E2D75D6A5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9FE3-EBB8-46C7-AF4B-D0DBB54341C3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0EBD-885D-4009-8C68-4E2D75D6A5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D9FE3-EBB8-46C7-AF4B-D0DBB54341C3}" type="datetimeFigureOut">
              <a:rPr lang="zh-TW" altLang="en-US" smtClean="0"/>
              <a:t>2013/11/16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20EBD-885D-4009-8C68-4E2D75D6A5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群組 88"/>
          <p:cNvGrpSpPr/>
          <p:nvPr/>
        </p:nvGrpSpPr>
        <p:grpSpPr>
          <a:xfrm>
            <a:off x="395536" y="44624"/>
            <a:ext cx="8352928" cy="6768752"/>
            <a:chOff x="251520" y="44624"/>
            <a:chExt cx="8352928" cy="6768752"/>
          </a:xfrm>
        </p:grpSpPr>
        <p:sp>
          <p:nvSpPr>
            <p:cNvPr id="4" name="橢圓 3"/>
            <p:cNvSpPr/>
            <p:nvPr/>
          </p:nvSpPr>
          <p:spPr>
            <a:xfrm>
              <a:off x="1475656" y="44624"/>
              <a:ext cx="100811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Start</a:t>
              </a:r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115616" y="1988840"/>
              <a:ext cx="172819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Print clock time</a:t>
              </a:r>
              <a:endParaRPr lang="zh-TW" altLang="en-US" dirty="0"/>
            </a:p>
          </p:txBody>
        </p:sp>
        <p:cxnSp>
          <p:nvCxnSpPr>
            <p:cNvPr id="6" name="直線單箭頭接點 5"/>
            <p:cNvCxnSpPr>
              <a:stCxn id="4" idx="4"/>
              <a:endCxn id="5" idx="0"/>
            </p:cNvCxnSpPr>
            <p:nvPr/>
          </p:nvCxnSpPr>
          <p:spPr>
            <a:xfrm>
              <a:off x="1979712" y="332656"/>
              <a:ext cx="0" cy="16561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菱形 6"/>
            <p:cNvSpPr/>
            <p:nvPr/>
          </p:nvSpPr>
          <p:spPr>
            <a:xfrm>
              <a:off x="971600" y="2636912"/>
              <a:ext cx="2016224" cy="72008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KEY1 is Pressed?</a:t>
              </a:r>
              <a:endParaRPr lang="zh-TW" altLang="en-US" dirty="0"/>
            </a:p>
          </p:txBody>
        </p:sp>
        <p:cxnSp>
          <p:nvCxnSpPr>
            <p:cNvPr id="8" name="直線單箭頭接點 7"/>
            <p:cNvCxnSpPr>
              <a:stCxn id="5" idx="2"/>
              <a:endCxn id="7" idx="0"/>
            </p:cNvCxnSpPr>
            <p:nvPr/>
          </p:nvCxnSpPr>
          <p:spPr>
            <a:xfrm>
              <a:off x="1979712" y="2276872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3635896" y="1988840"/>
              <a:ext cx="172819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Edit clock time</a:t>
              </a:r>
              <a:endParaRPr lang="zh-TW" altLang="en-US" dirty="0"/>
            </a:p>
          </p:txBody>
        </p:sp>
        <p:cxnSp>
          <p:nvCxnSpPr>
            <p:cNvPr id="10" name="直線單箭頭接點 9"/>
            <p:cNvCxnSpPr>
              <a:stCxn id="7" idx="2"/>
            </p:cNvCxnSpPr>
            <p:nvPr/>
          </p:nvCxnSpPr>
          <p:spPr>
            <a:xfrm>
              <a:off x="1979712" y="3356992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>
              <a:off x="1979712" y="3717032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V="1">
              <a:off x="3275856" y="1628800"/>
              <a:ext cx="0" cy="20882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>
              <a:off x="3275856" y="1628800"/>
              <a:ext cx="1224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菱形 13"/>
            <p:cNvSpPr/>
            <p:nvPr/>
          </p:nvSpPr>
          <p:spPr>
            <a:xfrm>
              <a:off x="3491880" y="2636912"/>
              <a:ext cx="2016224" cy="72008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KEY1 is Pressed?</a:t>
              </a:r>
              <a:endParaRPr lang="zh-TW" altLang="en-US" dirty="0"/>
            </a:p>
          </p:txBody>
        </p:sp>
        <p:cxnSp>
          <p:nvCxnSpPr>
            <p:cNvPr id="15" name="直線單箭頭接點 14"/>
            <p:cNvCxnSpPr>
              <a:endCxn id="14" idx="0"/>
            </p:cNvCxnSpPr>
            <p:nvPr/>
          </p:nvCxnSpPr>
          <p:spPr>
            <a:xfrm>
              <a:off x="4499992" y="2276872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14" idx="2"/>
            </p:cNvCxnSpPr>
            <p:nvPr/>
          </p:nvCxnSpPr>
          <p:spPr>
            <a:xfrm>
              <a:off x="4499992" y="3356992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>
              <a:off x="4499992" y="3717032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156176" y="1988840"/>
              <a:ext cx="172819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Edit Alarm time</a:t>
              </a:r>
              <a:endParaRPr lang="zh-TW" altLang="en-US" dirty="0"/>
            </a:p>
          </p:txBody>
        </p:sp>
        <p:cxnSp>
          <p:nvCxnSpPr>
            <p:cNvPr id="19" name="直線單箭頭接點 18"/>
            <p:cNvCxnSpPr/>
            <p:nvPr/>
          </p:nvCxnSpPr>
          <p:spPr>
            <a:xfrm flipV="1">
              <a:off x="5796136" y="1628800"/>
              <a:ext cx="0" cy="20882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5796136" y="1628800"/>
              <a:ext cx="1224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stCxn id="54" idx="4"/>
              <a:endCxn id="18" idx="0"/>
            </p:cNvCxnSpPr>
            <p:nvPr/>
          </p:nvCxnSpPr>
          <p:spPr>
            <a:xfrm>
              <a:off x="7020272" y="1268760"/>
              <a:ext cx="0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菱形 21"/>
            <p:cNvSpPr/>
            <p:nvPr/>
          </p:nvSpPr>
          <p:spPr>
            <a:xfrm>
              <a:off x="6012160" y="2636912"/>
              <a:ext cx="2016224" cy="72008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KEY1 is Pressed?</a:t>
              </a:r>
              <a:endParaRPr lang="zh-TW" altLang="en-US" dirty="0"/>
            </a:p>
          </p:txBody>
        </p:sp>
        <p:cxnSp>
          <p:nvCxnSpPr>
            <p:cNvPr id="23" name="直線單箭頭接點 22"/>
            <p:cNvCxnSpPr>
              <a:endCxn id="22" idx="0"/>
            </p:cNvCxnSpPr>
            <p:nvPr/>
          </p:nvCxnSpPr>
          <p:spPr>
            <a:xfrm>
              <a:off x="7020272" y="2276872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2" idx="2"/>
            </p:cNvCxnSpPr>
            <p:nvPr/>
          </p:nvCxnSpPr>
          <p:spPr>
            <a:xfrm>
              <a:off x="7020272" y="3356992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>
              <a:off x="7020272" y="3717032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V="1">
              <a:off x="8316416" y="548680"/>
              <a:ext cx="0" cy="31683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flipH="1">
              <a:off x="1979712" y="548680"/>
              <a:ext cx="63367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14" idx="1"/>
            </p:cNvCxnSpPr>
            <p:nvPr/>
          </p:nvCxnSpPr>
          <p:spPr>
            <a:xfrm flipH="1">
              <a:off x="3347864" y="2996952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>
              <a:off x="3347864" y="2996952"/>
              <a:ext cx="0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菱形 29"/>
            <p:cNvSpPr/>
            <p:nvPr/>
          </p:nvSpPr>
          <p:spPr>
            <a:xfrm>
              <a:off x="611560" y="4437112"/>
              <a:ext cx="2016224" cy="72008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KEY2 is Pressed?</a:t>
              </a:r>
              <a:endParaRPr lang="zh-TW" altLang="en-US" dirty="0"/>
            </a:p>
          </p:txBody>
        </p:sp>
        <p:cxnSp>
          <p:nvCxnSpPr>
            <p:cNvPr id="31" name="直線單箭頭接點 30"/>
            <p:cNvCxnSpPr/>
            <p:nvPr/>
          </p:nvCxnSpPr>
          <p:spPr>
            <a:xfrm flipH="1">
              <a:off x="1619672" y="4077072"/>
              <a:ext cx="24482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endCxn id="30" idx="0"/>
            </p:cNvCxnSpPr>
            <p:nvPr/>
          </p:nvCxnSpPr>
          <p:spPr>
            <a:xfrm>
              <a:off x="1619672" y="4077072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30" idx="2"/>
              <a:endCxn id="34" idx="0"/>
            </p:cNvCxnSpPr>
            <p:nvPr/>
          </p:nvCxnSpPr>
          <p:spPr>
            <a:xfrm>
              <a:off x="1619672" y="5157192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539552" y="5373216"/>
              <a:ext cx="216024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Change to next index</a:t>
              </a:r>
              <a:endParaRPr lang="zh-TW" altLang="en-US" dirty="0"/>
            </a:p>
          </p:txBody>
        </p:sp>
        <p:sp>
          <p:nvSpPr>
            <p:cNvPr id="35" name="菱形 34"/>
            <p:cNvSpPr/>
            <p:nvPr/>
          </p:nvSpPr>
          <p:spPr>
            <a:xfrm>
              <a:off x="3059832" y="4437112"/>
              <a:ext cx="2016224" cy="72008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KEY3 is Pressed?</a:t>
              </a:r>
              <a:endParaRPr lang="zh-TW" altLang="en-US" dirty="0"/>
            </a:p>
          </p:txBody>
        </p:sp>
        <p:cxnSp>
          <p:nvCxnSpPr>
            <p:cNvPr id="36" name="直線單箭頭接點 35"/>
            <p:cNvCxnSpPr>
              <a:endCxn id="35" idx="0"/>
            </p:cNvCxnSpPr>
            <p:nvPr/>
          </p:nvCxnSpPr>
          <p:spPr>
            <a:xfrm>
              <a:off x="4067944" y="4077072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35" idx="2"/>
              <a:endCxn id="38" idx="0"/>
            </p:cNvCxnSpPr>
            <p:nvPr/>
          </p:nvCxnSpPr>
          <p:spPr>
            <a:xfrm>
              <a:off x="4067944" y="5157192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2987824" y="5373216"/>
              <a:ext cx="216024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Now index value ++</a:t>
              </a:r>
              <a:endParaRPr lang="zh-TW" altLang="en-US" dirty="0"/>
            </a:p>
          </p:txBody>
        </p:sp>
        <p:sp>
          <p:nvSpPr>
            <p:cNvPr id="39" name="菱形 38"/>
            <p:cNvSpPr/>
            <p:nvPr/>
          </p:nvSpPr>
          <p:spPr>
            <a:xfrm>
              <a:off x="5508104" y="4437112"/>
              <a:ext cx="2016224" cy="72008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KEY4 is Pressed?</a:t>
              </a:r>
              <a:endParaRPr lang="zh-TW" altLang="en-US" dirty="0"/>
            </a:p>
          </p:txBody>
        </p:sp>
        <p:cxnSp>
          <p:nvCxnSpPr>
            <p:cNvPr id="40" name="直線單箭頭接點 39"/>
            <p:cNvCxnSpPr>
              <a:endCxn id="39" idx="0"/>
            </p:cNvCxnSpPr>
            <p:nvPr/>
          </p:nvCxnSpPr>
          <p:spPr>
            <a:xfrm>
              <a:off x="6516216" y="4077072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39" idx="2"/>
              <a:endCxn id="42" idx="0"/>
            </p:cNvCxnSpPr>
            <p:nvPr/>
          </p:nvCxnSpPr>
          <p:spPr>
            <a:xfrm>
              <a:off x="6516216" y="5157192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5436096" y="5373216"/>
              <a:ext cx="216024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Now index value --</a:t>
              </a:r>
              <a:endParaRPr lang="zh-TW" altLang="en-US" dirty="0"/>
            </a:p>
          </p:txBody>
        </p:sp>
        <p:cxnSp>
          <p:nvCxnSpPr>
            <p:cNvPr id="43" name="直線單箭頭接點 42"/>
            <p:cNvCxnSpPr/>
            <p:nvPr/>
          </p:nvCxnSpPr>
          <p:spPr>
            <a:xfrm>
              <a:off x="4067944" y="4077072"/>
              <a:ext cx="24482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2"/>
            </p:cNvCxnSpPr>
            <p:nvPr/>
          </p:nvCxnSpPr>
          <p:spPr>
            <a:xfrm>
              <a:off x="1619672" y="5661248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6516216" y="5661248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323528" y="6021288"/>
              <a:ext cx="61926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38" idx="2"/>
            </p:cNvCxnSpPr>
            <p:nvPr/>
          </p:nvCxnSpPr>
          <p:spPr>
            <a:xfrm>
              <a:off x="4067944" y="5661248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endCxn id="49" idx="0"/>
            </p:cNvCxnSpPr>
            <p:nvPr/>
          </p:nvCxnSpPr>
          <p:spPr>
            <a:xfrm>
              <a:off x="4067944" y="5805264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橢圓 48"/>
            <p:cNvSpPr/>
            <p:nvPr/>
          </p:nvSpPr>
          <p:spPr>
            <a:xfrm>
              <a:off x="3779912" y="623731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cxnSp>
          <p:nvCxnSpPr>
            <p:cNvPr id="50" name="直線單箭頭接點 49"/>
            <p:cNvCxnSpPr/>
            <p:nvPr/>
          </p:nvCxnSpPr>
          <p:spPr>
            <a:xfrm>
              <a:off x="3347864" y="3717032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4067944" y="3717032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/>
            <p:cNvSpPr/>
            <p:nvPr/>
          </p:nvSpPr>
          <p:spPr>
            <a:xfrm>
              <a:off x="4211960" y="692696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cxnSp>
          <p:nvCxnSpPr>
            <p:cNvPr id="53" name="直線單箭頭接點 52"/>
            <p:cNvCxnSpPr>
              <a:stCxn id="52" idx="4"/>
              <a:endCxn id="9" idx="0"/>
            </p:cNvCxnSpPr>
            <p:nvPr/>
          </p:nvCxnSpPr>
          <p:spPr>
            <a:xfrm>
              <a:off x="4499992" y="1268760"/>
              <a:ext cx="0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橢圓 53"/>
            <p:cNvSpPr/>
            <p:nvPr/>
          </p:nvSpPr>
          <p:spPr>
            <a:xfrm>
              <a:off x="6732240" y="692696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cxnSp>
          <p:nvCxnSpPr>
            <p:cNvPr id="55" name="直線單箭頭接點 54"/>
            <p:cNvCxnSpPr>
              <a:stCxn id="30" idx="1"/>
            </p:cNvCxnSpPr>
            <p:nvPr/>
          </p:nvCxnSpPr>
          <p:spPr>
            <a:xfrm flipH="1">
              <a:off x="323528" y="479715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/>
            <p:nvPr/>
          </p:nvCxnSpPr>
          <p:spPr>
            <a:xfrm>
              <a:off x="323528" y="4797152"/>
              <a:ext cx="0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35" idx="1"/>
            </p:cNvCxnSpPr>
            <p:nvPr/>
          </p:nvCxnSpPr>
          <p:spPr>
            <a:xfrm flipH="1">
              <a:off x="2843808" y="4797152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>
              <a:off x="2843808" y="4797152"/>
              <a:ext cx="0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 flipH="1">
              <a:off x="5292080" y="4797152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5292080" y="4797152"/>
              <a:ext cx="0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stCxn id="22" idx="1"/>
            </p:cNvCxnSpPr>
            <p:nvPr/>
          </p:nvCxnSpPr>
          <p:spPr>
            <a:xfrm flipH="1">
              <a:off x="5868144" y="2996952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/>
            <p:nvPr/>
          </p:nvCxnSpPr>
          <p:spPr>
            <a:xfrm>
              <a:off x="5868144" y="2996952"/>
              <a:ext cx="0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/>
            <p:nvPr/>
          </p:nvCxnSpPr>
          <p:spPr>
            <a:xfrm>
              <a:off x="5868144" y="3861048"/>
              <a:ext cx="24482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/>
            <p:nvPr/>
          </p:nvCxnSpPr>
          <p:spPr>
            <a:xfrm>
              <a:off x="8316416" y="3861048"/>
              <a:ext cx="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橢圓 69"/>
            <p:cNvSpPr/>
            <p:nvPr/>
          </p:nvSpPr>
          <p:spPr>
            <a:xfrm>
              <a:off x="8028384" y="4653136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1907704" y="335699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Yes</a:t>
              </a:r>
              <a:endParaRPr lang="zh-TW" altLang="en-US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4427984" y="335699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Yes</a:t>
              </a:r>
              <a:endParaRPr lang="zh-TW" altLang="en-US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6948264" y="335699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Yes</a:t>
              </a:r>
              <a:endParaRPr lang="zh-TW" altLang="en-US" dirty="0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1619672" y="507589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Yes</a:t>
              </a:r>
              <a:endParaRPr lang="zh-TW" altLang="en-US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4067944" y="507589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Yes</a:t>
              </a:r>
              <a:endParaRPr lang="zh-TW" altLang="en-US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516216" y="507589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Yes</a:t>
              </a:r>
              <a:endParaRPr lang="zh-TW" altLang="en-US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3347864" y="262762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No</a:t>
              </a:r>
              <a:endParaRPr lang="zh-TW" altLang="en-US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5868144" y="263691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No</a:t>
              </a:r>
              <a:endParaRPr lang="zh-TW" altLang="en-US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251520" y="443711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No</a:t>
              </a:r>
              <a:endParaRPr lang="zh-TW" altLang="en-US" dirty="0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2843808" y="443711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No</a:t>
              </a:r>
              <a:endParaRPr lang="zh-TW" altLang="en-US" dirty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5292080" y="443711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No</a:t>
              </a:r>
              <a:endParaRPr lang="zh-TW" altLang="en-US" dirty="0"/>
            </a:p>
          </p:txBody>
        </p:sp>
        <p:cxnSp>
          <p:nvCxnSpPr>
            <p:cNvPr id="83" name="直線單箭頭接點 82"/>
            <p:cNvCxnSpPr>
              <a:stCxn id="7" idx="1"/>
            </p:cNvCxnSpPr>
            <p:nvPr/>
          </p:nvCxnSpPr>
          <p:spPr>
            <a:xfrm flipH="1">
              <a:off x="683568" y="299695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/>
            <p:nvPr/>
          </p:nvCxnSpPr>
          <p:spPr>
            <a:xfrm flipV="1">
              <a:off x="683568" y="548680"/>
              <a:ext cx="0" cy="24482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/>
            <p:nvPr/>
          </p:nvCxnSpPr>
          <p:spPr>
            <a:xfrm>
              <a:off x="683568" y="548680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字方塊 87"/>
            <p:cNvSpPr txBox="1"/>
            <p:nvPr/>
          </p:nvSpPr>
          <p:spPr>
            <a:xfrm>
              <a:off x="755576" y="263691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No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群組 348"/>
          <p:cNvGrpSpPr/>
          <p:nvPr/>
        </p:nvGrpSpPr>
        <p:grpSpPr>
          <a:xfrm>
            <a:off x="216024" y="332656"/>
            <a:ext cx="8748464" cy="6120680"/>
            <a:chOff x="107504" y="332656"/>
            <a:chExt cx="8748464" cy="6120680"/>
          </a:xfrm>
        </p:grpSpPr>
        <p:sp>
          <p:nvSpPr>
            <p:cNvPr id="209" name="菱形 208"/>
            <p:cNvSpPr/>
            <p:nvPr/>
          </p:nvSpPr>
          <p:spPr>
            <a:xfrm>
              <a:off x="4932040" y="1268760"/>
              <a:ext cx="2016224" cy="72008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KEY2 is Pressed?</a:t>
              </a:r>
              <a:endParaRPr lang="zh-TW" altLang="en-US" dirty="0"/>
            </a:p>
          </p:txBody>
        </p:sp>
        <p:cxnSp>
          <p:nvCxnSpPr>
            <p:cNvPr id="211" name="直線單箭頭接點 210"/>
            <p:cNvCxnSpPr>
              <a:endCxn id="209" idx="0"/>
            </p:cNvCxnSpPr>
            <p:nvPr/>
          </p:nvCxnSpPr>
          <p:spPr>
            <a:xfrm>
              <a:off x="5940152" y="908720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單箭頭接點 211"/>
            <p:cNvCxnSpPr>
              <a:stCxn id="209" idx="2"/>
              <a:endCxn id="213" idx="0"/>
            </p:cNvCxnSpPr>
            <p:nvPr/>
          </p:nvCxnSpPr>
          <p:spPr>
            <a:xfrm>
              <a:off x="5940152" y="1988840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矩形 212"/>
            <p:cNvSpPr/>
            <p:nvPr/>
          </p:nvSpPr>
          <p:spPr>
            <a:xfrm>
              <a:off x="4860032" y="2204864"/>
              <a:ext cx="216024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Change to next index</a:t>
              </a:r>
              <a:endParaRPr lang="zh-TW" altLang="en-US" dirty="0"/>
            </a:p>
          </p:txBody>
        </p:sp>
        <p:sp>
          <p:nvSpPr>
            <p:cNvPr id="214" name="菱形 213"/>
            <p:cNvSpPr/>
            <p:nvPr/>
          </p:nvSpPr>
          <p:spPr>
            <a:xfrm>
              <a:off x="899592" y="3933056"/>
              <a:ext cx="3312368" cy="86409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ADC turn right 15 degree</a:t>
              </a:r>
              <a:endParaRPr lang="zh-TW" altLang="en-US" dirty="0"/>
            </a:p>
          </p:txBody>
        </p:sp>
        <p:cxnSp>
          <p:nvCxnSpPr>
            <p:cNvPr id="215" name="直線單箭頭接點 214"/>
            <p:cNvCxnSpPr>
              <a:endCxn id="214" idx="0"/>
            </p:cNvCxnSpPr>
            <p:nvPr/>
          </p:nvCxnSpPr>
          <p:spPr>
            <a:xfrm>
              <a:off x="2555776" y="3573016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單箭頭接點 215"/>
            <p:cNvCxnSpPr>
              <a:stCxn id="214" idx="2"/>
              <a:endCxn id="217" idx="0"/>
            </p:cNvCxnSpPr>
            <p:nvPr/>
          </p:nvCxnSpPr>
          <p:spPr>
            <a:xfrm>
              <a:off x="2555776" y="4797152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矩形 216"/>
            <p:cNvSpPr/>
            <p:nvPr/>
          </p:nvSpPr>
          <p:spPr>
            <a:xfrm>
              <a:off x="1475656" y="5013176"/>
              <a:ext cx="216024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Now index value ++</a:t>
              </a:r>
              <a:endParaRPr lang="zh-TW" altLang="en-US" dirty="0"/>
            </a:p>
          </p:txBody>
        </p:sp>
        <p:cxnSp>
          <p:nvCxnSpPr>
            <p:cNvPr id="219" name="直線單箭頭接點 218"/>
            <p:cNvCxnSpPr/>
            <p:nvPr/>
          </p:nvCxnSpPr>
          <p:spPr>
            <a:xfrm>
              <a:off x="6732240" y="3573016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矩形 220"/>
            <p:cNvSpPr/>
            <p:nvPr/>
          </p:nvSpPr>
          <p:spPr>
            <a:xfrm>
              <a:off x="5652120" y="5013176"/>
              <a:ext cx="216024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Now index value --</a:t>
              </a:r>
              <a:endParaRPr lang="zh-TW" altLang="en-US" dirty="0"/>
            </a:p>
          </p:txBody>
        </p:sp>
        <p:cxnSp>
          <p:nvCxnSpPr>
            <p:cNvPr id="223" name="直線單箭頭接點 222"/>
            <p:cNvCxnSpPr>
              <a:stCxn id="213" idx="2"/>
            </p:cNvCxnSpPr>
            <p:nvPr/>
          </p:nvCxnSpPr>
          <p:spPr>
            <a:xfrm>
              <a:off x="5940152" y="2492896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單箭頭接點 223"/>
            <p:cNvCxnSpPr/>
            <p:nvPr/>
          </p:nvCxnSpPr>
          <p:spPr>
            <a:xfrm>
              <a:off x="6732240" y="5301208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225"/>
            <p:cNvCxnSpPr>
              <a:stCxn id="217" idx="2"/>
            </p:cNvCxnSpPr>
            <p:nvPr/>
          </p:nvCxnSpPr>
          <p:spPr>
            <a:xfrm>
              <a:off x="2555776" y="5301208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單箭頭接點 226"/>
            <p:cNvCxnSpPr>
              <a:endCxn id="228" idx="0"/>
            </p:cNvCxnSpPr>
            <p:nvPr/>
          </p:nvCxnSpPr>
          <p:spPr>
            <a:xfrm>
              <a:off x="2555776" y="5445224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橢圓 227"/>
            <p:cNvSpPr/>
            <p:nvPr/>
          </p:nvSpPr>
          <p:spPr>
            <a:xfrm>
              <a:off x="2267744" y="587727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cxnSp>
          <p:nvCxnSpPr>
            <p:cNvPr id="229" name="直線單箭頭接點 228"/>
            <p:cNvCxnSpPr>
              <a:stCxn id="209" idx="1"/>
            </p:cNvCxnSpPr>
            <p:nvPr/>
          </p:nvCxnSpPr>
          <p:spPr>
            <a:xfrm flipH="1">
              <a:off x="4644008" y="1628800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單箭頭接點 230"/>
            <p:cNvCxnSpPr>
              <a:stCxn id="326" idx="1"/>
            </p:cNvCxnSpPr>
            <p:nvPr/>
          </p:nvCxnSpPr>
          <p:spPr>
            <a:xfrm flipH="1">
              <a:off x="4644008" y="4365104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單箭頭接點 231"/>
            <p:cNvCxnSpPr/>
            <p:nvPr/>
          </p:nvCxnSpPr>
          <p:spPr>
            <a:xfrm>
              <a:off x="467544" y="4365104"/>
              <a:ext cx="0" cy="1296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單箭頭接點 233"/>
            <p:cNvCxnSpPr/>
            <p:nvPr/>
          </p:nvCxnSpPr>
          <p:spPr>
            <a:xfrm>
              <a:off x="4644008" y="4365104"/>
              <a:ext cx="0" cy="1296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單箭頭接點 272"/>
            <p:cNvCxnSpPr/>
            <p:nvPr/>
          </p:nvCxnSpPr>
          <p:spPr>
            <a:xfrm>
              <a:off x="6732240" y="4797152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/>
            <p:cNvCxnSpPr/>
            <p:nvPr/>
          </p:nvCxnSpPr>
          <p:spPr>
            <a:xfrm flipH="1">
              <a:off x="467544" y="5661248"/>
              <a:ext cx="8388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單箭頭接點 290"/>
            <p:cNvCxnSpPr/>
            <p:nvPr/>
          </p:nvCxnSpPr>
          <p:spPr>
            <a:xfrm flipH="1">
              <a:off x="467544" y="4365104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/>
            <p:cNvCxnSpPr>
              <a:endCxn id="296" idx="0"/>
            </p:cNvCxnSpPr>
            <p:nvPr/>
          </p:nvCxnSpPr>
          <p:spPr>
            <a:xfrm>
              <a:off x="4644008" y="1628800"/>
              <a:ext cx="0" cy="1368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矩形 295"/>
            <p:cNvSpPr/>
            <p:nvPr/>
          </p:nvSpPr>
          <p:spPr>
            <a:xfrm>
              <a:off x="3563888" y="2996952"/>
              <a:ext cx="216024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Delay 2 second</a:t>
              </a:r>
              <a:endParaRPr lang="zh-TW" altLang="en-US" dirty="0"/>
            </a:p>
          </p:txBody>
        </p:sp>
        <p:cxnSp>
          <p:nvCxnSpPr>
            <p:cNvPr id="298" name="直線單箭頭接點 297"/>
            <p:cNvCxnSpPr>
              <a:stCxn id="296" idx="2"/>
            </p:cNvCxnSpPr>
            <p:nvPr/>
          </p:nvCxnSpPr>
          <p:spPr>
            <a:xfrm>
              <a:off x="4644008" y="3284984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>
              <a:off x="2555776" y="3573016"/>
              <a:ext cx="4176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單箭頭接點 303"/>
            <p:cNvCxnSpPr/>
            <p:nvPr/>
          </p:nvCxnSpPr>
          <p:spPr>
            <a:xfrm>
              <a:off x="5940152" y="2852936"/>
              <a:ext cx="29158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單箭頭接點 305"/>
            <p:cNvCxnSpPr/>
            <p:nvPr/>
          </p:nvCxnSpPr>
          <p:spPr>
            <a:xfrm>
              <a:off x="8855968" y="2852936"/>
              <a:ext cx="0" cy="28083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橢圓 308"/>
            <p:cNvSpPr/>
            <p:nvPr/>
          </p:nvSpPr>
          <p:spPr>
            <a:xfrm>
              <a:off x="5652120" y="332656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sp>
          <p:nvSpPr>
            <p:cNvPr id="310" name="文字方塊 309"/>
            <p:cNvSpPr txBox="1"/>
            <p:nvPr/>
          </p:nvSpPr>
          <p:spPr>
            <a:xfrm>
              <a:off x="4716016" y="12687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No</a:t>
              </a:r>
              <a:endParaRPr lang="zh-TW" altLang="en-US" dirty="0"/>
            </a:p>
          </p:txBody>
        </p:sp>
        <p:sp>
          <p:nvSpPr>
            <p:cNvPr id="311" name="文字方塊 310"/>
            <p:cNvSpPr txBox="1"/>
            <p:nvPr/>
          </p:nvSpPr>
          <p:spPr>
            <a:xfrm>
              <a:off x="467544" y="400506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No</a:t>
              </a:r>
              <a:endParaRPr lang="zh-TW" altLang="en-US" dirty="0"/>
            </a:p>
          </p:txBody>
        </p:sp>
        <p:sp>
          <p:nvSpPr>
            <p:cNvPr id="316" name="文字方塊 315"/>
            <p:cNvSpPr txBox="1"/>
            <p:nvPr/>
          </p:nvSpPr>
          <p:spPr>
            <a:xfrm>
              <a:off x="4644008" y="400506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No</a:t>
              </a:r>
              <a:endParaRPr lang="zh-TW" altLang="en-US" dirty="0"/>
            </a:p>
          </p:txBody>
        </p:sp>
        <p:sp>
          <p:nvSpPr>
            <p:cNvPr id="326" name="菱形 325"/>
            <p:cNvSpPr/>
            <p:nvPr/>
          </p:nvSpPr>
          <p:spPr>
            <a:xfrm>
              <a:off x="5148064" y="3933056"/>
              <a:ext cx="3240360" cy="86409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ADC turn left 15 degree</a:t>
              </a:r>
              <a:endParaRPr lang="zh-TW" altLang="en-US" dirty="0"/>
            </a:p>
          </p:txBody>
        </p:sp>
        <p:sp>
          <p:nvSpPr>
            <p:cNvPr id="328" name="文字方塊 327"/>
            <p:cNvSpPr txBox="1"/>
            <p:nvPr/>
          </p:nvSpPr>
          <p:spPr>
            <a:xfrm>
              <a:off x="2555776" y="47251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Yes</a:t>
              </a:r>
              <a:endParaRPr lang="zh-TW" altLang="en-US" dirty="0"/>
            </a:p>
          </p:txBody>
        </p:sp>
        <p:sp>
          <p:nvSpPr>
            <p:cNvPr id="329" name="文字方塊 328"/>
            <p:cNvSpPr txBox="1"/>
            <p:nvPr/>
          </p:nvSpPr>
          <p:spPr>
            <a:xfrm>
              <a:off x="5940152" y="191683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Yes</a:t>
              </a:r>
              <a:endParaRPr lang="zh-TW" altLang="en-US" dirty="0"/>
            </a:p>
          </p:txBody>
        </p:sp>
        <p:sp>
          <p:nvSpPr>
            <p:cNvPr id="330" name="文字方塊 329"/>
            <p:cNvSpPr txBox="1"/>
            <p:nvPr/>
          </p:nvSpPr>
          <p:spPr>
            <a:xfrm>
              <a:off x="6732240" y="47251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Yes</a:t>
              </a:r>
              <a:endParaRPr lang="zh-TW" altLang="en-US" dirty="0"/>
            </a:p>
          </p:txBody>
        </p:sp>
        <p:sp>
          <p:nvSpPr>
            <p:cNvPr id="331" name="菱形 330"/>
            <p:cNvSpPr/>
            <p:nvPr/>
          </p:nvSpPr>
          <p:spPr>
            <a:xfrm>
              <a:off x="683568" y="836712"/>
              <a:ext cx="2736304" cy="86409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User Alarm</a:t>
              </a:r>
            </a:p>
            <a:p>
              <a:pPr algn="ctr"/>
              <a:r>
                <a:rPr lang="en-US" altLang="zh-TW" dirty="0" smtClean="0"/>
                <a:t>timeout</a:t>
              </a:r>
              <a:endParaRPr lang="zh-TW" altLang="en-US" dirty="0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899592" y="2420888"/>
              <a:ext cx="2304256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LCD and LED</a:t>
              </a:r>
            </a:p>
            <a:p>
              <a:pPr algn="ctr"/>
              <a:r>
                <a:rPr lang="en-US" altLang="zh-TW" dirty="0" smtClean="0"/>
                <a:t>Flicker 10 second</a:t>
              </a:r>
              <a:endParaRPr lang="zh-TW" altLang="en-US" dirty="0"/>
            </a:p>
          </p:txBody>
        </p:sp>
        <p:cxnSp>
          <p:nvCxnSpPr>
            <p:cNvPr id="333" name="直線單箭頭接點 332"/>
            <p:cNvCxnSpPr>
              <a:stCxn id="331" idx="2"/>
              <a:endCxn id="332" idx="0"/>
            </p:cNvCxnSpPr>
            <p:nvPr/>
          </p:nvCxnSpPr>
          <p:spPr>
            <a:xfrm>
              <a:off x="2051720" y="1700808"/>
              <a:ext cx="0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單箭頭接點 333"/>
            <p:cNvCxnSpPr>
              <a:stCxn id="331" idx="1"/>
            </p:cNvCxnSpPr>
            <p:nvPr/>
          </p:nvCxnSpPr>
          <p:spPr>
            <a:xfrm flipH="1">
              <a:off x="107504" y="1268760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單箭頭接點 334"/>
            <p:cNvCxnSpPr/>
            <p:nvPr/>
          </p:nvCxnSpPr>
          <p:spPr>
            <a:xfrm flipV="1">
              <a:off x="107504" y="332656"/>
              <a:ext cx="0" cy="936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線單箭頭接點 335"/>
            <p:cNvCxnSpPr/>
            <p:nvPr/>
          </p:nvCxnSpPr>
          <p:spPr>
            <a:xfrm>
              <a:off x="107504" y="332656"/>
              <a:ext cx="1944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單箭頭接點 336"/>
            <p:cNvCxnSpPr>
              <a:endCxn id="331" idx="0"/>
            </p:cNvCxnSpPr>
            <p:nvPr/>
          </p:nvCxnSpPr>
          <p:spPr>
            <a:xfrm>
              <a:off x="2051720" y="332656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文字方塊 337"/>
            <p:cNvSpPr txBox="1"/>
            <p:nvPr/>
          </p:nvSpPr>
          <p:spPr>
            <a:xfrm>
              <a:off x="395536" y="98072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No</a:t>
              </a:r>
              <a:endParaRPr lang="zh-TW" altLang="en-US" dirty="0"/>
            </a:p>
          </p:txBody>
        </p:sp>
        <p:sp>
          <p:nvSpPr>
            <p:cNvPr id="339" name="文字方塊 338"/>
            <p:cNvSpPr txBox="1"/>
            <p:nvPr/>
          </p:nvSpPr>
          <p:spPr>
            <a:xfrm>
              <a:off x="2051720" y="206084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Yes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112</Words>
  <Application>Microsoft Office PowerPoint</Application>
  <PresentationFormat>如螢幕大小 (4:3)</PresentationFormat>
  <Paragraphs>52</Paragraphs>
  <Slides>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10</cp:revision>
  <dcterms:created xsi:type="dcterms:W3CDTF">2013-11-16T09:53:40Z</dcterms:created>
  <dcterms:modified xsi:type="dcterms:W3CDTF">2013-11-16T11:33:06Z</dcterms:modified>
</cp:coreProperties>
</file>