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0249-FA51-D1E3-ECDD-4CE80CAF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8A73-C7CC-51D6-9070-DBEE5F91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5CB4-32AF-6844-62EE-014FED1E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BD1D-473F-F337-38FA-F32BDF1C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59FF-F26A-D437-6552-23686C3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2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5B21-7D7F-798B-80CE-F322022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04CF-846C-8D67-A938-917F0A63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037B-6DFC-45B1-E20F-78C2C8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6D37-9C31-5554-6DD0-B2E48AD9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E6DA-E6B8-DEF1-812E-E8BC92C9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15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AD33-CBEA-3102-FABD-2CAE551C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3F551-EEDD-7B2F-DE7B-CE6ED1F6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5F46-CED9-8DA3-4D93-71D3788F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573-B66B-2433-E8D5-4F88A108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8ABB-E044-CDC8-D4FE-2280F3BE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2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E8EC-0B10-4C13-D0C8-69200F9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DC61-7AEB-8788-17C2-F992D5B7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15F7-F83B-D7AC-38CA-636809C5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C355-5497-7BD7-C5A7-17B9AD7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C1B-D8A4-81EF-053B-43DB22BB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8793-7659-637F-3E9C-2D40F1E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7B76-CF53-A7EC-8786-83A503F7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9871-4479-EA11-9E1A-9468A7D8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376D-8037-F615-FC1F-B7D23F2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BD2D-8BF6-3706-D2DA-ECC7CEB8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4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46D-192B-BD67-79A3-C288570D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C5D2-3C22-C3FD-A0D5-36B7DD4E1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85D9-BC08-2F9F-2974-CA468C69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FC96-CA53-9263-17CA-28DBE02D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BC93-CFE8-3C89-3708-0A94A635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6E8E-F4E4-9121-0382-2EDCA141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722-9070-C3B8-84AE-AEF229F1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E73F-5F43-C544-A1E7-D8B1ABDE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08277-CD6C-755E-4A6E-94FD01F16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37F4F-9A11-2C98-9E66-B187F6205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EA4D3-69CC-C251-ACDE-AAEC43ED4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2178-6443-8FD2-CAC9-3BC4A1A1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3D341-93F8-BE62-BA5B-A64E0C82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856A-67BB-4217-8E34-690078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6FE4-046F-16C3-FF49-D594862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83490-37CA-C069-F27D-C93992BD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C5334-C87D-022C-4996-E8DBC798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D671-6926-C47F-7C3B-83EE08E4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56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1CD15-CAF4-E7B3-8DB4-9FADDF4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60BC5-6E45-2F63-EB70-84A03E22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F68A-1639-9B54-0C28-90088A9C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2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F57B-A779-39D0-C7EE-FEA13107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D2D8-7BDD-0B6D-111C-B8389807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5361-9C7B-6288-DB81-DF289171C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4958-4978-4C71-44E0-429900E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C82E-41E7-0FBD-2101-C7CBD215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94908-5CCA-84B2-7ABA-826709F5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7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4A1-CB30-C507-714C-535F5BFA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9A7B0-6F5E-A0DA-E69D-96BAB727C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CE2D-3AC7-5F48-4AC7-F0B575A7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C837-BBE0-7EC4-D8F1-256059C9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45AD-7DCA-424D-1CF3-57C1EB04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3D34-08FD-872E-B6DA-3A01606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1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875AC-A242-1F87-047E-E3921187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10AA1-D6CD-DC55-5871-D32FF317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3226-3EB9-2438-A2AA-878FD4C4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60C4-1B82-903D-12AF-325298FC4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CD5B-B6CE-65D6-DF1C-9DDC5FB9E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7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EBDE7-4C90-ACA4-81F5-8383F8F99ADE}"/>
              </a:ext>
            </a:extLst>
          </p:cNvPr>
          <p:cNvSpPr txBox="1"/>
          <p:nvPr/>
        </p:nvSpPr>
        <p:spPr>
          <a:xfrm>
            <a:off x="1217151" y="495979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Classe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17CC8-D420-5159-7224-F8CC93A1F77C}"/>
              </a:ext>
            </a:extLst>
          </p:cNvPr>
          <p:cNvSpPr txBox="1"/>
          <p:nvPr/>
        </p:nvSpPr>
        <p:spPr>
          <a:xfrm>
            <a:off x="5740923" y="45248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Interfaccia 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9B981-547D-3377-1B52-F30B938B1EA2}"/>
              </a:ext>
            </a:extLst>
          </p:cNvPr>
          <p:cNvSpPr txBox="1"/>
          <p:nvPr/>
        </p:nvSpPr>
        <p:spPr>
          <a:xfrm>
            <a:off x="9191134" y="3559347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servizio template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66DE-7C45-C331-E321-A4A4FCBFBDE4}"/>
              </a:ext>
            </a:extLst>
          </p:cNvPr>
          <p:cNvSpPr txBox="1"/>
          <p:nvPr/>
        </p:nvSpPr>
        <p:spPr>
          <a:xfrm>
            <a:off x="1145356" y="4182801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Classe astratta template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2020E-BBD3-574F-ED3A-65CB9C4CE16C}"/>
              </a:ext>
            </a:extLst>
          </p:cNvPr>
          <p:cNvGrpSpPr/>
          <p:nvPr/>
        </p:nvGrpSpPr>
        <p:grpSpPr>
          <a:xfrm>
            <a:off x="1860596" y="889787"/>
            <a:ext cx="2177592" cy="1843286"/>
            <a:chOff x="1809946" y="1450041"/>
            <a:chExt cx="2177592" cy="18432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98D081-21E0-E191-43BE-5366DF6C81F0}"/>
                </a:ext>
              </a:extLst>
            </p:cNvPr>
            <p:cNvSpPr/>
            <p:nvPr/>
          </p:nvSpPr>
          <p:spPr>
            <a:xfrm>
              <a:off x="1809946" y="1450041"/>
              <a:ext cx="217759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0111C-06FE-6166-836F-315471B98AD1}"/>
                </a:ext>
              </a:extLst>
            </p:cNvPr>
            <p:cNvSpPr txBox="1"/>
            <p:nvPr/>
          </p:nvSpPr>
          <p:spPr>
            <a:xfrm>
              <a:off x="1809946" y="1819373"/>
              <a:ext cx="217759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endParaRPr lang="it-IT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3C0EF-60EE-7BF8-D837-CE8F434D341E}"/>
                </a:ext>
              </a:extLst>
            </p:cNvPr>
            <p:cNvSpPr txBox="1"/>
            <p:nvPr/>
          </p:nvSpPr>
          <p:spPr>
            <a:xfrm>
              <a:off x="1809946" y="2554663"/>
              <a:ext cx="217759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B129A5-B0AE-2CD3-3CFF-FB2176EECB66}"/>
              </a:ext>
            </a:extLst>
          </p:cNvPr>
          <p:cNvGrpSpPr/>
          <p:nvPr/>
        </p:nvGrpSpPr>
        <p:grpSpPr>
          <a:xfrm>
            <a:off x="1809946" y="4741567"/>
            <a:ext cx="2064470" cy="1918989"/>
            <a:chOff x="1809946" y="4741567"/>
            <a:chExt cx="2064470" cy="1918989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5297261-0AFB-2CC5-B347-7F9456BE28E5}"/>
                </a:ext>
              </a:extLst>
            </p:cNvPr>
            <p:cNvSpPr/>
            <p:nvPr/>
          </p:nvSpPr>
          <p:spPr>
            <a:xfrm>
              <a:off x="1809946" y="4741567"/>
              <a:ext cx="2064470" cy="37057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astratta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47DF8-F389-A625-F985-522A7BC338F6}"/>
                </a:ext>
              </a:extLst>
            </p:cNvPr>
            <p:cNvSpPr txBox="1"/>
            <p:nvPr/>
          </p:nvSpPr>
          <p:spPr>
            <a:xfrm>
              <a:off x="1809946" y="5112137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B0010-EF52-2280-ED04-C180001640E8}"/>
                </a:ext>
              </a:extLst>
            </p:cNvPr>
            <p:cNvSpPr txBox="1"/>
            <p:nvPr/>
          </p:nvSpPr>
          <p:spPr>
            <a:xfrm>
              <a:off x="1809946" y="5921892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E1C6D63-D1EC-2F5C-1420-97161461FAF9}"/>
              </a:ext>
            </a:extLst>
          </p:cNvPr>
          <p:cNvSpPr/>
          <p:nvPr/>
        </p:nvSpPr>
        <p:spPr>
          <a:xfrm>
            <a:off x="5740923" y="1450042"/>
            <a:ext cx="2177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Interfaccia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91CDF-2ADB-3E31-EC53-1F7DCA86C220}"/>
              </a:ext>
            </a:extLst>
          </p:cNvPr>
          <p:cNvGrpSpPr/>
          <p:nvPr/>
        </p:nvGrpSpPr>
        <p:grpSpPr>
          <a:xfrm>
            <a:off x="6770015" y="1864103"/>
            <a:ext cx="440396" cy="982678"/>
            <a:chOff x="6770015" y="1864103"/>
            <a:chExt cx="440396" cy="9826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201E02-A5B5-93DC-7FA5-5236F7FA754D}"/>
                </a:ext>
              </a:extLst>
            </p:cNvPr>
            <p:cNvSpPr txBox="1"/>
            <p:nvPr/>
          </p:nvSpPr>
          <p:spPr>
            <a:xfrm rot="5400000">
              <a:off x="6580573" y="2216942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implements</a:t>
              </a:r>
              <a:endParaRPr lang="it-IT" dirty="0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2DF289C-0214-2FE8-234D-D83193FF3AF3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B4096C-F979-7A48-67F9-364C0BB01688}"/>
              </a:ext>
            </a:extLst>
          </p:cNvPr>
          <p:cNvGrpSpPr/>
          <p:nvPr/>
        </p:nvGrpSpPr>
        <p:grpSpPr>
          <a:xfrm>
            <a:off x="2804473" y="2797047"/>
            <a:ext cx="456414" cy="1029507"/>
            <a:chOff x="6770015" y="1918835"/>
            <a:chExt cx="456414" cy="1029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C2BE2C-66B8-12FC-9025-D164312C8126}"/>
                </a:ext>
              </a:extLst>
            </p:cNvPr>
            <p:cNvSpPr txBox="1"/>
            <p:nvPr/>
          </p:nvSpPr>
          <p:spPr>
            <a:xfrm rot="5400000">
              <a:off x="6596591" y="2318503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extends</a:t>
              </a:r>
              <a:endParaRPr lang="it-IT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D3A0FCC-476C-6AC1-12B9-D3CEC1ED3C3F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5E127-4A3E-ADA1-A6E9-6E9E0A48D4D6}"/>
              </a:ext>
            </a:extLst>
          </p:cNvPr>
          <p:cNvSpPr txBox="1"/>
          <p:nvPr/>
        </p:nvSpPr>
        <p:spPr>
          <a:xfrm>
            <a:off x="5764490" y="3641888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factory template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91D66-2120-F764-54C8-8231BEF66796}"/>
              </a:ext>
            </a:extLst>
          </p:cNvPr>
          <p:cNvGrpSpPr/>
          <p:nvPr/>
        </p:nvGrpSpPr>
        <p:grpSpPr>
          <a:xfrm>
            <a:off x="5929459" y="4319098"/>
            <a:ext cx="1989056" cy="2267948"/>
            <a:chOff x="5929459" y="4319098"/>
            <a:chExt cx="1989056" cy="22679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1A2E6C-9520-6608-A337-38D0DC2D0388}"/>
                </a:ext>
              </a:extLst>
            </p:cNvPr>
            <p:cNvSpPr/>
            <p:nvPr/>
          </p:nvSpPr>
          <p:spPr>
            <a:xfrm>
              <a:off x="5959549" y="4319098"/>
              <a:ext cx="1904214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factory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8AC877-9982-F224-10ED-B09EDB3F5768}"/>
                </a:ext>
              </a:extLst>
            </p:cNvPr>
            <p:cNvSpPr txBox="1"/>
            <p:nvPr/>
          </p:nvSpPr>
          <p:spPr>
            <a:xfrm>
              <a:off x="5929459" y="5038627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7D67B7-7F63-9C5C-EF16-3019B494EF13}"/>
                </a:ext>
              </a:extLst>
            </p:cNvPr>
            <p:cNvSpPr txBox="1"/>
            <p:nvPr/>
          </p:nvSpPr>
          <p:spPr>
            <a:xfrm>
              <a:off x="5929459" y="5848382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B80DDB-81FF-A0B6-5D65-4BBCC3F97233}"/>
              </a:ext>
            </a:extLst>
          </p:cNvPr>
          <p:cNvGrpSpPr/>
          <p:nvPr/>
        </p:nvGrpSpPr>
        <p:grpSpPr>
          <a:xfrm>
            <a:off x="9191134" y="4281001"/>
            <a:ext cx="2403835" cy="2180130"/>
            <a:chOff x="9191134" y="4281001"/>
            <a:chExt cx="2403835" cy="2180130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DED95D24-F371-647A-5AC9-6A09B8024498}"/>
                </a:ext>
              </a:extLst>
            </p:cNvPr>
            <p:cNvSpPr/>
            <p:nvPr/>
          </p:nvSpPr>
          <p:spPr>
            <a:xfrm>
              <a:off x="9191134" y="4281001"/>
              <a:ext cx="2403835" cy="631711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servizio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51AD61-374E-49B1-6273-998F907DAF07}"/>
                </a:ext>
              </a:extLst>
            </p:cNvPr>
            <p:cNvSpPr txBox="1"/>
            <p:nvPr/>
          </p:nvSpPr>
          <p:spPr>
            <a:xfrm>
              <a:off x="9387526" y="4912712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C8DA2C-7A10-5854-7FEE-E6BEA68964F0}"/>
                </a:ext>
              </a:extLst>
            </p:cNvPr>
            <p:cNvSpPr txBox="1"/>
            <p:nvPr/>
          </p:nvSpPr>
          <p:spPr>
            <a:xfrm>
              <a:off x="9387526" y="5722467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4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71B5A0B-2C6B-9FA2-C0FE-BB029F0A347F}"/>
              </a:ext>
            </a:extLst>
          </p:cNvPr>
          <p:cNvGrpSpPr/>
          <p:nvPr/>
        </p:nvGrpSpPr>
        <p:grpSpPr>
          <a:xfrm>
            <a:off x="296999" y="810575"/>
            <a:ext cx="4692711" cy="4405714"/>
            <a:chOff x="550401" y="1598558"/>
            <a:chExt cx="4692711" cy="44057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D17695-141E-7FBD-BEDD-816351ED4891}"/>
                </a:ext>
              </a:extLst>
            </p:cNvPr>
            <p:cNvGrpSpPr/>
            <p:nvPr/>
          </p:nvGrpSpPr>
          <p:grpSpPr>
            <a:xfrm>
              <a:off x="1800519" y="2923017"/>
              <a:ext cx="2073897" cy="1167870"/>
              <a:chOff x="1800519" y="2593229"/>
              <a:chExt cx="2073897" cy="116787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4ECECB9F-E82D-1A80-F544-69F705A3D5C6}"/>
                  </a:ext>
                </a:extLst>
              </p:cNvPr>
              <p:cNvSpPr/>
              <p:nvPr/>
            </p:nvSpPr>
            <p:spPr>
              <a:xfrm>
                <a:off x="1800519" y="2593229"/>
                <a:ext cx="2073897" cy="429205"/>
              </a:xfrm>
              <a:prstGeom prst="parallelogram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PersonaImp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C09294-93A4-49BB-6610-049645B40F05}"/>
                  </a:ext>
                </a:extLst>
              </p:cNvPr>
              <p:cNvSpPr txBox="1"/>
              <p:nvPr/>
            </p:nvSpPr>
            <p:spPr>
              <a:xfrm>
                <a:off x="1800519" y="3022435"/>
                <a:ext cx="197962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Nome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Cognome</a:t>
                </a:r>
              </a:p>
              <a:p>
                <a:endParaRPr lang="it-IT" sz="14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386EE2-6E29-5CB8-4337-208FE351B075}"/>
                </a:ext>
              </a:extLst>
            </p:cNvPr>
            <p:cNvGrpSpPr/>
            <p:nvPr/>
          </p:nvGrpSpPr>
          <p:grpSpPr>
            <a:xfrm>
              <a:off x="1696824" y="1598558"/>
              <a:ext cx="2177592" cy="1367005"/>
              <a:chOff x="5740923" y="1443422"/>
              <a:chExt cx="2177592" cy="140335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B2AA09-AD51-E6F7-42C0-08B00FCC14B1}"/>
                  </a:ext>
                </a:extLst>
              </p:cNvPr>
              <p:cNvSpPr/>
              <p:nvPr/>
            </p:nvSpPr>
            <p:spPr>
              <a:xfrm>
                <a:off x="5740923" y="1443422"/>
                <a:ext cx="2177592" cy="375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Persona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8A089-3428-ECB2-E989-D94E955FFCD2}"/>
                  </a:ext>
                </a:extLst>
              </p:cNvPr>
              <p:cNvSpPr txBox="1"/>
              <p:nvPr/>
            </p:nvSpPr>
            <p:spPr>
              <a:xfrm rot="5400000">
                <a:off x="6580573" y="2216942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implements</a:t>
                </a:r>
                <a:endParaRPr lang="it-IT" dirty="0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F34ABE9E-40D5-6686-D0CA-D383DC21B9CD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ACB5D4-B4BA-8512-D0BB-83DC1E654700}"/>
                </a:ext>
              </a:extLst>
            </p:cNvPr>
            <p:cNvSpPr/>
            <p:nvPr/>
          </p:nvSpPr>
          <p:spPr>
            <a:xfrm>
              <a:off x="550401" y="5111720"/>
              <a:ext cx="2177592" cy="3607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Poliziotto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B22CFB-5117-DF2D-50A7-7D4787D0B57A}"/>
                </a:ext>
              </a:extLst>
            </p:cNvPr>
            <p:cNvGrpSpPr/>
            <p:nvPr/>
          </p:nvGrpSpPr>
          <p:grpSpPr>
            <a:xfrm rot="1440047">
              <a:off x="1664939" y="4233563"/>
              <a:ext cx="456414" cy="1029507"/>
              <a:chOff x="6770015" y="1918835"/>
              <a:chExt cx="456414" cy="102950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53D74F-6480-C6D6-2797-5C47604261F2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DF41E87B-A24D-B945-5907-D2EB911B92F0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F10700-2C08-5B5F-D35D-6D67AB7961D3}"/>
                </a:ext>
              </a:extLst>
            </p:cNvPr>
            <p:cNvGrpSpPr/>
            <p:nvPr/>
          </p:nvGrpSpPr>
          <p:grpSpPr>
            <a:xfrm rot="20143587">
              <a:off x="3588582" y="4097021"/>
              <a:ext cx="456414" cy="1029507"/>
              <a:chOff x="6770015" y="1918835"/>
              <a:chExt cx="456414" cy="102950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20B5BF-027B-6C81-6924-EEBD01FA6EA5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11E432F2-670B-6E76-6C46-C62619379557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B5E64-6F97-2916-62A3-51FB5DFD88C3}"/>
                </a:ext>
              </a:extLst>
            </p:cNvPr>
            <p:cNvGrpSpPr/>
            <p:nvPr/>
          </p:nvGrpSpPr>
          <p:grpSpPr>
            <a:xfrm>
              <a:off x="3065520" y="5111720"/>
              <a:ext cx="2177592" cy="892552"/>
              <a:chOff x="1809946" y="1450041"/>
              <a:chExt cx="2177592" cy="89255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3049D-A2BF-C8E0-8023-481500069A30}"/>
                  </a:ext>
                </a:extLst>
              </p:cNvPr>
              <p:cNvSpPr/>
              <p:nvPr/>
            </p:nvSpPr>
            <p:spPr>
              <a:xfrm>
                <a:off x="1809946" y="1450041"/>
                <a:ext cx="217759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Criminale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446E-91F4-7358-A429-55A77B380315}"/>
                  </a:ext>
                </a:extLst>
              </p:cNvPr>
              <p:cNvSpPr txBox="1"/>
              <p:nvPr/>
            </p:nvSpPr>
            <p:spPr>
              <a:xfrm>
                <a:off x="1809946" y="1819373"/>
                <a:ext cx="217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email</a:t>
                </a:r>
              </a:p>
              <a:p>
                <a:endParaRPr lang="it-IT" sz="1400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491293-3CF8-7BDC-AB6E-348A7F9BF006}"/>
              </a:ext>
            </a:extLst>
          </p:cNvPr>
          <p:cNvGrpSpPr/>
          <p:nvPr/>
        </p:nvGrpSpPr>
        <p:grpSpPr>
          <a:xfrm>
            <a:off x="6009802" y="627468"/>
            <a:ext cx="5856761" cy="5266400"/>
            <a:chOff x="6575411" y="627468"/>
            <a:chExt cx="5856761" cy="5266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4105A48-5E7A-ADC3-46CE-C59EEE1E8617}"/>
                </a:ext>
              </a:extLst>
            </p:cNvPr>
            <p:cNvGrpSpPr/>
            <p:nvPr/>
          </p:nvGrpSpPr>
          <p:grpSpPr>
            <a:xfrm>
              <a:off x="6575411" y="810575"/>
              <a:ext cx="2196267" cy="5083293"/>
              <a:chOff x="7936893" y="290723"/>
              <a:chExt cx="2196267" cy="508329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93AE767-E4A3-FE4B-6D58-44F798E11392}"/>
                  </a:ext>
                </a:extLst>
              </p:cNvPr>
              <p:cNvGrpSpPr/>
              <p:nvPr/>
            </p:nvGrpSpPr>
            <p:grpSpPr>
              <a:xfrm>
                <a:off x="7988741" y="1589723"/>
                <a:ext cx="2073897" cy="2479954"/>
                <a:chOff x="7955568" y="2214055"/>
                <a:chExt cx="2073897" cy="24799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AF51DE3-9721-17A9-08C3-F772BCCF42B6}"/>
                    </a:ext>
                  </a:extLst>
                </p:cNvPr>
                <p:cNvSpPr txBox="1"/>
                <p:nvPr/>
              </p:nvSpPr>
              <p:spPr>
                <a:xfrm>
                  <a:off x="7955568" y="2662684"/>
                  <a:ext cx="1979629" cy="20313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it-IT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b="1" dirty="0"/>
                    <a:t>Poliziotto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b="1" dirty="0"/>
                    <a:t>Criminale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Articolo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Comma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dataInfrazione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Importo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descrizione</a:t>
                  </a:r>
                </a:p>
                <a:p>
                  <a:endParaRPr lang="it-IT" sz="1400" dirty="0"/>
                </a:p>
              </p:txBody>
            </p:sp>
            <p:sp>
              <p:nvSpPr>
                <p:cNvPr id="67" name="Parallelogram 66">
                  <a:extLst>
                    <a:ext uri="{FF2B5EF4-FFF2-40B4-BE49-F238E27FC236}">
                      <a16:creationId xmlns:a16="http://schemas.microsoft.com/office/drawing/2014/main" id="{EF44E3A5-C5CD-B190-C6B6-EE17D292846E}"/>
                    </a:ext>
                  </a:extLst>
                </p:cNvPr>
                <p:cNvSpPr/>
                <p:nvPr/>
              </p:nvSpPr>
              <p:spPr>
                <a:xfrm>
                  <a:off x="7955568" y="2214055"/>
                  <a:ext cx="2073897" cy="429205"/>
                </a:xfrm>
                <a:prstGeom prst="parallelogram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>
                      <a:solidFill>
                        <a:schemeClr val="tx1"/>
                      </a:solidFill>
                    </a:rPr>
                    <a:t>InfrazioneImp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DB0E7E-0942-C02F-D554-950AF6F3C94B}"/>
                  </a:ext>
                </a:extLst>
              </p:cNvPr>
              <p:cNvGrpSpPr/>
              <p:nvPr/>
            </p:nvGrpSpPr>
            <p:grpSpPr>
              <a:xfrm>
                <a:off x="7936893" y="290723"/>
                <a:ext cx="2177592" cy="1367005"/>
                <a:chOff x="5740923" y="1443422"/>
                <a:chExt cx="2177592" cy="140335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53E5759-CE8F-57F5-50FE-718C7FDE50EC}"/>
                    </a:ext>
                  </a:extLst>
                </p:cNvPr>
                <p:cNvSpPr/>
                <p:nvPr/>
              </p:nvSpPr>
              <p:spPr>
                <a:xfrm>
                  <a:off x="5740923" y="1443422"/>
                  <a:ext cx="2177592" cy="3759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>
                      <a:solidFill>
                        <a:schemeClr val="tx1"/>
                      </a:solidFill>
                    </a:rPr>
                    <a:t>Infrazione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024B70C-DF50-A487-1FEB-C26A60364665}"/>
                    </a:ext>
                  </a:extLst>
                </p:cNvPr>
                <p:cNvSpPr txBox="1"/>
                <p:nvPr/>
              </p:nvSpPr>
              <p:spPr>
                <a:xfrm rot="5400000">
                  <a:off x="6580573" y="2216942"/>
                  <a:ext cx="9826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/>
                    <a:t>implements</a:t>
                  </a:r>
                  <a:endParaRPr lang="it-IT" dirty="0"/>
                </a:p>
              </p:txBody>
            </p:sp>
            <p:sp>
              <p:nvSpPr>
                <p:cNvPr id="71" name="Arrow: Down 70">
                  <a:extLst>
                    <a:ext uri="{FF2B5EF4-FFF2-40B4-BE49-F238E27FC236}">
                      <a16:creationId xmlns:a16="http://schemas.microsoft.com/office/drawing/2014/main" id="{84018543-66F0-CB81-96B4-9A1A7EE3FA0F}"/>
                    </a:ext>
                  </a:extLst>
                </p:cNvPr>
                <p:cNvSpPr/>
                <p:nvPr/>
              </p:nvSpPr>
              <p:spPr>
                <a:xfrm>
                  <a:off x="6770015" y="1918835"/>
                  <a:ext cx="186966" cy="82762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7970C63-FA2A-428F-CBFE-ABE19F8099BB}"/>
                  </a:ext>
                </a:extLst>
              </p:cNvPr>
              <p:cNvGrpSpPr/>
              <p:nvPr/>
            </p:nvGrpSpPr>
            <p:grpSpPr>
              <a:xfrm>
                <a:off x="8901175" y="4130233"/>
                <a:ext cx="456414" cy="1029507"/>
                <a:chOff x="6770015" y="1918835"/>
                <a:chExt cx="456414" cy="1029507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9B6838E-41EF-10B5-A727-8E8CB3E86541}"/>
                    </a:ext>
                  </a:extLst>
                </p:cNvPr>
                <p:cNvSpPr txBox="1"/>
                <p:nvPr/>
              </p:nvSpPr>
              <p:spPr>
                <a:xfrm rot="5400000">
                  <a:off x="6596591" y="2318503"/>
                  <a:ext cx="9826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/>
                    <a:t>extends</a:t>
                  </a:r>
                  <a:endParaRPr lang="it-IT" dirty="0"/>
                </a:p>
              </p:txBody>
            </p:sp>
            <p:sp>
              <p:nvSpPr>
                <p:cNvPr id="76" name="Arrow: Down 75">
                  <a:extLst>
                    <a:ext uri="{FF2B5EF4-FFF2-40B4-BE49-F238E27FC236}">
                      <a16:creationId xmlns:a16="http://schemas.microsoft.com/office/drawing/2014/main" id="{435358B7-8149-4150-1679-6111DC974F6C}"/>
                    </a:ext>
                  </a:extLst>
                </p:cNvPr>
                <p:cNvSpPr/>
                <p:nvPr/>
              </p:nvSpPr>
              <p:spPr>
                <a:xfrm>
                  <a:off x="6770015" y="1918835"/>
                  <a:ext cx="186966" cy="827623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3C25DC-9272-019D-89A1-D1FB85C0790F}"/>
                  </a:ext>
                </a:extLst>
              </p:cNvPr>
              <p:cNvSpPr/>
              <p:nvPr/>
            </p:nvSpPr>
            <p:spPr>
              <a:xfrm>
                <a:off x="7955568" y="5004684"/>
                <a:ext cx="217759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InfrazioneStradale</a:t>
                </a: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25D0FCA-EC2A-011F-823D-4EF7008874D5}"/>
                </a:ext>
              </a:extLst>
            </p:cNvPr>
            <p:cNvSpPr/>
            <p:nvPr/>
          </p:nvSpPr>
          <p:spPr>
            <a:xfrm>
              <a:off x="9839473" y="627468"/>
              <a:ext cx="2592699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InfrazioneFactory</a:t>
              </a:r>
            </a:p>
          </p:txBody>
        </p:sp>
        <p:sp>
          <p:nvSpPr>
            <p:cNvPr id="81" name="Arrow: Down 80">
              <a:extLst>
                <a:ext uri="{FF2B5EF4-FFF2-40B4-BE49-F238E27FC236}">
                  <a16:creationId xmlns:a16="http://schemas.microsoft.com/office/drawing/2014/main" id="{ECDE1786-56AA-0766-2094-64BCC4F7AD64}"/>
                </a:ext>
              </a:extLst>
            </p:cNvPr>
            <p:cNvSpPr/>
            <p:nvPr/>
          </p:nvSpPr>
          <p:spPr>
            <a:xfrm rot="16200000">
              <a:off x="9202755" y="579869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D12EA32-0CD1-455A-4D18-BF75B9643A62}"/>
              </a:ext>
            </a:extLst>
          </p:cNvPr>
          <p:cNvSpPr txBox="1"/>
          <p:nvPr/>
        </p:nvSpPr>
        <p:spPr>
          <a:xfrm>
            <a:off x="8206069" y="408905"/>
            <a:ext cx="97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6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D82F4-BD6B-7686-F90A-6ECFBC034FAE}"/>
              </a:ext>
            </a:extLst>
          </p:cNvPr>
          <p:cNvGrpSpPr/>
          <p:nvPr/>
        </p:nvGrpSpPr>
        <p:grpSpPr>
          <a:xfrm>
            <a:off x="5518915" y="2833415"/>
            <a:ext cx="2475012" cy="2314799"/>
            <a:chOff x="1078891" y="894270"/>
            <a:chExt cx="2475012" cy="23147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46237-92D2-4B89-C2DF-01FC5E8741AF}"/>
                </a:ext>
              </a:extLst>
            </p:cNvPr>
            <p:cNvSpPr txBox="1"/>
            <p:nvPr/>
          </p:nvSpPr>
          <p:spPr>
            <a:xfrm>
              <a:off x="1078891" y="894270"/>
              <a:ext cx="247501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b="1" dirty="0"/>
                <a:t>Infrazione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dataEmissione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dataMassimaPagamento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9D836C-119A-94CE-ACBE-2AE33DF2F585}"/>
                </a:ext>
              </a:extLst>
            </p:cNvPr>
            <p:cNvSpPr/>
            <p:nvPr/>
          </p:nvSpPr>
          <p:spPr>
            <a:xfrm>
              <a:off x="1078891" y="2848304"/>
              <a:ext cx="2475012" cy="3607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MultaStradale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B8435-B4A6-34DF-DCB0-50623A76D12F}"/>
              </a:ext>
            </a:extLst>
          </p:cNvPr>
          <p:cNvGrpSpPr/>
          <p:nvPr/>
        </p:nvGrpSpPr>
        <p:grpSpPr>
          <a:xfrm>
            <a:off x="536380" y="1092105"/>
            <a:ext cx="3982825" cy="1538883"/>
            <a:chOff x="9148712" y="4167335"/>
            <a:chExt cx="3982825" cy="1538883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F150951-6238-EBB1-6EEE-8BFB7EBA4DE2}"/>
                </a:ext>
              </a:extLst>
            </p:cNvPr>
            <p:cNvSpPr/>
            <p:nvPr/>
          </p:nvSpPr>
          <p:spPr>
            <a:xfrm>
              <a:off x="9938206" y="4167335"/>
              <a:ext cx="2403835" cy="800219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MultaGenerator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FF826A-D424-42C3-9258-9CA2C95FA2D5}"/>
                </a:ext>
              </a:extLst>
            </p:cNvPr>
            <p:cNvSpPr txBox="1"/>
            <p:nvPr/>
          </p:nvSpPr>
          <p:spPr>
            <a:xfrm>
              <a:off x="9148712" y="4967554"/>
              <a:ext cx="3982825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Multa generate(Infrazione)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List&lt;Multa&gt; generate(List&lt; Infrazione&gt;) </a:t>
              </a:r>
            </a:p>
            <a:p>
              <a:endParaRPr lang="it-IT" sz="14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AA72CF8-1F18-FFF2-2653-AD76047A41C7}"/>
              </a:ext>
            </a:extLst>
          </p:cNvPr>
          <p:cNvSpPr/>
          <p:nvPr/>
        </p:nvSpPr>
        <p:spPr>
          <a:xfrm>
            <a:off x="9086650" y="914753"/>
            <a:ext cx="2009909" cy="700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MultaFactory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6762D51-DCF2-8021-8648-44F01E9858DC}"/>
              </a:ext>
            </a:extLst>
          </p:cNvPr>
          <p:cNvSpPr/>
          <p:nvPr/>
        </p:nvSpPr>
        <p:spPr>
          <a:xfrm rot="16200000">
            <a:off x="8389673" y="851139"/>
            <a:ext cx="186966" cy="8276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A2C08D-2ACE-62BE-9427-131DE872A7E5}"/>
              </a:ext>
            </a:extLst>
          </p:cNvPr>
          <p:cNvGrpSpPr/>
          <p:nvPr/>
        </p:nvGrpSpPr>
        <p:grpSpPr>
          <a:xfrm>
            <a:off x="6613055" y="3873674"/>
            <a:ext cx="456414" cy="1029507"/>
            <a:chOff x="6770015" y="1918835"/>
            <a:chExt cx="456414" cy="10295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611766-FB9E-9F8D-3957-C31D867CB1EA}"/>
                </a:ext>
              </a:extLst>
            </p:cNvPr>
            <p:cNvSpPr txBox="1"/>
            <p:nvPr/>
          </p:nvSpPr>
          <p:spPr>
            <a:xfrm rot="5400000">
              <a:off x="6596591" y="2318503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extends</a:t>
              </a:r>
              <a:endParaRPr lang="it-IT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23DC0227-7856-4913-4ED6-5344AA59698B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20E36AB-6455-8751-AB0A-BA4EBA9477FA}"/>
              </a:ext>
            </a:extLst>
          </p:cNvPr>
          <p:cNvSpPr/>
          <p:nvPr/>
        </p:nvSpPr>
        <p:spPr>
          <a:xfrm>
            <a:off x="5518915" y="2416386"/>
            <a:ext cx="2550429" cy="429205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MultaImp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BEC19C-5D35-E8ED-C83F-F0F6458B0E9D}"/>
              </a:ext>
            </a:extLst>
          </p:cNvPr>
          <p:cNvGrpSpPr/>
          <p:nvPr/>
        </p:nvGrpSpPr>
        <p:grpSpPr>
          <a:xfrm>
            <a:off x="5617742" y="1081845"/>
            <a:ext cx="2177592" cy="1367005"/>
            <a:chOff x="5740923" y="1443422"/>
            <a:chExt cx="2177592" cy="14033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C06D79-B822-B905-031C-8646454E7FA3}"/>
                </a:ext>
              </a:extLst>
            </p:cNvPr>
            <p:cNvSpPr/>
            <p:nvPr/>
          </p:nvSpPr>
          <p:spPr>
            <a:xfrm>
              <a:off x="5740923" y="1443422"/>
              <a:ext cx="2177592" cy="3759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84AA58-DCA0-9BFF-3E9C-D0F54A7F2649}"/>
                </a:ext>
              </a:extLst>
            </p:cNvPr>
            <p:cNvSpPr txBox="1"/>
            <p:nvPr/>
          </p:nvSpPr>
          <p:spPr>
            <a:xfrm rot="5400000">
              <a:off x="6580573" y="2216942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implements</a:t>
              </a:r>
              <a:endParaRPr lang="it-IT" dirty="0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DFECA3AD-7AA9-AA3A-88B9-E0CBC8B87A6E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2161F3F-F2B9-AAFA-7234-3D679B12B0E5}"/>
              </a:ext>
            </a:extLst>
          </p:cNvPr>
          <p:cNvSpPr txBox="1"/>
          <p:nvPr/>
        </p:nvSpPr>
        <p:spPr>
          <a:xfrm>
            <a:off x="9232384" y="1695434"/>
            <a:ext cx="215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MultaGenerator)</a:t>
            </a:r>
          </a:p>
        </p:txBody>
      </p:sp>
    </p:spTree>
    <p:extLst>
      <p:ext uri="{BB962C8B-B14F-4D97-AF65-F5344CB8AC3E}">
        <p14:creationId xmlns:p14="http://schemas.microsoft.com/office/powerpoint/2010/main" val="41380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934CA1-8A81-5986-6680-7B3F663C4642}"/>
              </a:ext>
            </a:extLst>
          </p:cNvPr>
          <p:cNvGrpSpPr/>
          <p:nvPr/>
        </p:nvGrpSpPr>
        <p:grpSpPr>
          <a:xfrm>
            <a:off x="668594" y="354891"/>
            <a:ext cx="3982825" cy="1538883"/>
            <a:chOff x="9148712" y="4167335"/>
            <a:chExt cx="3982825" cy="1538883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E58EB70B-1781-83D8-EE15-ABFA70799D67}"/>
                </a:ext>
              </a:extLst>
            </p:cNvPr>
            <p:cNvSpPr/>
            <p:nvPr/>
          </p:nvSpPr>
          <p:spPr>
            <a:xfrm>
              <a:off x="9938206" y="4167335"/>
              <a:ext cx="2403835" cy="800219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EmailGenerator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6B1F35-8059-5736-9193-53D637FEE05F}"/>
                </a:ext>
              </a:extLst>
            </p:cNvPr>
            <p:cNvSpPr txBox="1"/>
            <p:nvPr/>
          </p:nvSpPr>
          <p:spPr>
            <a:xfrm>
              <a:off x="9148712" y="4967554"/>
              <a:ext cx="3982825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Email generate(Multa)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List&lt; Email &gt; generate(List&lt; Multa &gt;) </a:t>
              </a:r>
            </a:p>
            <a:p>
              <a:endParaRPr lang="it-IT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40D294-F169-4086-174E-78D256E225C8}"/>
              </a:ext>
            </a:extLst>
          </p:cNvPr>
          <p:cNvGrpSpPr/>
          <p:nvPr/>
        </p:nvGrpSpPr>
        <p:grpSpPr>
          <a:xfrm>
            <a:off x="6261123" y="336893"/>
            <a:ext cx="5577644" cy="4233461"/>
            <a:chOff x="5997173" y="867619"/>
            <a:chExt cx="5577644" cy="42334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A4DCA5-789F-2367-B977-10CE759A141B}"/>
                </a:ext>
              </a:extLst>
            </p:cNvPr>
            <p:cNvGrpSpPr/>
            <p:nvPr/>
          </p:nvGrpSpPr>
          <p:grpSpPr>
            <a:xfrm>
              <a:off x="5997173" y="2786281"/>
              <a:ext cx="2475012" cy="2314799"/>
              <a:chOff x="1078891" y="894270"/>
              <a:chExt cx="2475012" cy="23147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0F190-06B9-0393-3D18-A19F2E18894B}"/>
                  </a:ext>
                </a:extLst>
              </p:cNvPr>
              <p:cNvSpPr txBox="1"/>
              <p:nvPr/>
            </p:nvSpPr>
            <p:spPr>
              <a:xfrm>
                <a:off x="1078891" y="894270"/>
                <a:ext cx="2475012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Destinatario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Mittente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Messaggio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3AA96-E90C-45AB-26E9-47060DB2D363}"/>
                  </a:ext>
                </a:extLst>
              </p:cNvPr>
              <p:cNvSpPr/>
              <p:nvPr/>
            </p:nvSpPr>
            <p:spPr>
              <a:xfrm>
                <a:off x="1078891" y="2848304"/>
                <a:ext cx="2475012" cy="3607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EmailPerMultaStradale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FA8CAE-6703-902A-8F2B-26F661B95925}"/>
                </a:ext>
              </a:extLst>
            </p:cNvPr>
            <p:cNvSpPr/>
            <p:nvPr/>
          </p:nvSpPr>
          <p:spPr>
            <a:xfrm>
              <a:off x="9564908" y="867619"/>
              <a:ext cx="2009909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EmailFactory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BBAC21D6-01E6-CBAF-DD43-382169AD350F}"/>
                </a:ext>
              </a:extLst>
            </p:cNvPr>
            <p:cNvSpPr/>
            <p:nvPr/>
          </p:nvSpPr>
          <p:spPr>
            <a:xfrm rot="16200000">
              <a:off x="8867931" y="80400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7CCD2E-E840-BC66-67FE-F72BB8EF325A}"/>
                </a:ext>
              </a:extLst>
            </p:cNvPr>
            <p:cNvGrpSpPr/>
            <p:nvPr/>
          </p:nvGrpSpPr>
          <p:grpSpPr>
            <a:xfrm>
              <a:off x="7091313" y="3826540"/>
              <a:ext cx="456414" cy="1029507"/>
              <a:chOff x="6770015" y="1918835"/>
              <a:chExt cx="456414" cy="10295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D95E1-8A4D-DD48-71A9-37496B49C9DB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1A541BB0-A576-B8AF-FCB1-D68EDD64DD5B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8E3C31A5-F996-3DFF-CD1E-FAEF82169159}"/>
                </a:ext>
              </a:extLst>
            </p:cNvPr>
            <p:cNvSpPr/>
            <p:nvPr/>
          </p:nvSpPr>
          <p:spPr>
            <a:xfrm>
              <a:off x="5997173" y="2369252"/>
              <a:ext cx="2550429" cy="429205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EmailImp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E83947-063B-FED6-581A-2EC979160E62}"/>
                </a:ext>
              </a:extLst>
            </p:cNvPr>
            <p:cNvGrpSpPr/>
            <p:nvPr/>
          </p:nvGrpSpPr>
          <p:grpSpPr>
            <a:xfrm>
              <a:off x="6096000" y="1034711"/>
              <a:ext cx="2177592" cy="1367005"/>
              <a:chOff x="5740923" y="1443422"/>
              <a:chExt cx="2177592" cy="140335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4F644-591B-5B60-A569-A83F1B4C1FA6}"/>
                  </a:ext>
                </a:extLst>
              </p:cNvPr>
              <p:cNvSpPr/>
              <p:nvPr/>
            </p:nvSpPr>
            <p:spPr>
              <a:xfrm>
                <a:off x="5740923" y="1443422"/>
                <a:ext cx="2177592" cy="375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Email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8BEB78-15EE-8FA9-6104-ABFBAC9F472A}"/>
                  </a:ext>
                </a:extLst>
              </p:cNvPr>
              <p:cNvSpPr txBox="1"/>
              <p:nvPr/>
            </p:nvSpPr>
            <p:spPr>
              <a:xfrm rot="5400000">
                <a:off x="6580573" y="2216942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implements</a:t>
                </a:r>
                <a:endParaRPr lang="it-IT" dirty="0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43172D9E-1A12-45C9-BBCE-2203AE658B42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22BEC8-08A0-79A2-3F6B-DFAE43C378E2}"/>
              </a:ext>
            </a:extLst>
          </p:cNvPr>
          <p:cNvSpPr txBox="1"/>
          <p:nvPr/>
        </p:nvSpPr>
        <p:spPr>
          <a:xfrm>
            <a:off x="9986528" y="1047050"/>
            <a:ext cx="215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EmailGenerator)</a:t>
            </a:r>
          </a:p>
        </p:txBody>
      </p:sp>
    </p:spTree>
    <p:extLst>
      <p:ext uri="{BB962C8B-B14F-4D97-AF65-F5344CB8AC3E}">
        <p14:creationId xmlns:p14="http://schemas.microsoft.com/office/powerpoint/2010/main" val="22243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D63B8B-50D8-616A-7E42-0A68633548A2}"/>
              </a:ext>
            </a:extLst>
          </p:cNvPr>
          <p:cNvGrpSpPr/>
          <p:nvPr/>
        </p:nvGrpSpPr>
        <p:grpSpPr>
          <a:xfrm>
            <a:off x="1483522" y="1276286"/>
            <a:ext cx="2360103" cy="2062103"/>
            <a:chOff x="1809945" y="1450041"/>
            <a:chExt cx="2360103" cy="2062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6BE5EE-CDBD-D8BD-A458-495873ED8D8A}"/>
                </a:ext>
              </a:extLst>
            </p:cNvPr>
            <p:cNvSpPr/>
            <p:nvPr/>
          </p:nvSpPr>
          <p:spPr>
            <a:xfrm>
              <a:off x="1809945" y="1450041"/>
              <a:ext cx="2360101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F527EB-2A67-0F18-8415-F89D4AD1B48E}"/>
                </a:ext>
              </a:extLst>
            </p:cNvPr>
            <p:cNvSpPr txBox="1"/>
            <p:nvPr/>
          </p:nvSpPr>
          <p:spPr>
            <a:xfrm>
              <a:off x="1809946" y="1819373"/>
              <a:ext cx="23601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usernamePerInvio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password</a:t>
              </a:r>
            </a:p>
            <a:p>
              <a:endParaRPr lang="it-IT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74BBCB-32F7-8AF1-AD3F-E2A314EDC870}"/>
                </a:ext>
              </a:extLst>
            </p:cNvPr>
            <p:cNvSpPr txBox="1"/>
            <p:nvPr/>
          </p:nvSpPr>
          <p:spPr>
            <a:xfrm>
              <a:off x="1809945" y="2773480"/>
              <a:ext cx="236010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void send( Email 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void send(List&lt; Email &gt;)</a:t>
              </a:r>
            </a:p>
            <a:p>
              <a:endParaRPr lang="it-IT" sz="14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3663047-CBF1-16CA-2363-D1EFCEC8CD83}"/>
              </a:ext>
            </a:extLst>
          </p:cNvPr>
          <p:cNvSpPr/>
          <p:nvPr/>
        </p:nvSpPr>
        <p:spPr>
          <a:xfrm>
            <a:off x="4860932" y="1128744"/>
            <a:ext cx="1973501" cy="700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EmailServiceFactory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1232A40-27B5-90F2-8669-DF971992D1DD}"/>
              </a:ext>
            </a:extLst>
          </p:cNvPr>
          <p:cNvSpPr/>
          <p:nvPr/>
        </p:nvSpPr>
        <p:spPr>
          <a:xfrm rot="16200000">
            <a:off x="4258795" y="1047140"/>
            <a:ext cx="186966" cy="8276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7E6B8-2F29-0FBF-52B0-215A56634D39}"/>
              </a:ext>
            </a:extLst>
          </p:cNvPr>
          <p:cNvSpPr txBox="1"/>
          <p:nvPr/>
        </p:nvSpPr>
        <p:spPr>
          <a:xfrm>
            <a:off x="4860932" y="1829137"/>
            <a:ext cx="2158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ufficio polizia provinciale o ufficio polizia municipale)</a:t>
            </a:r>
          </a:p>
        </p:txBody>
      </p:sp>
    </p:spTree>
    <p:extLst>
      <p:ext uri="{BB962C8B-B14F-4D97-AF65-F5344CB8AC3E}">
        <p14:creationId xmlns:p14="http://schemas.microsoft.com/office/powerpoint/2010/main" val="17481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153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Tondini</dc:creator>
  <cp:lastModifiedBy>Davide Tondini</cp:lastModifiedBy>
  <cp:revision>12</cp:revision>
  <dcterms:created xsi:type="dcterms:W3CDTF">2022-06-09T17:36:42Z</dcterms:created>
  <dcterms:modified xsi:type="dcterms:W3CDTF">2022-06-10T12:17:23Z</dcterms:modified>
</cp:coreProperties>
</file>