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Jacques Francois Shadow"/>
      <p:regular r:id="rId9"/>
    </p:embeddedFont>
    <p:embeddedFont>
      <p:font typeface="Architects Daughter"/>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KO2KHSvWPRBk+NELzemyTIbg4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ArchitectsDaughte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JacquesFrancoisShadow-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8" name="Shape 28"/>
        <p:cNvGrpSpPr/>
        <p:nvPr/>
      </p:nvGrpSpPr>
      <p:grpSpPr>
        <a:xfrm>
          <a:off x="0" y="0"/>
          <a:ext cx="0" cy="0"/>
          <a:chOff x="0" y="0"/>
          <a:chExt cx="0" cy="0"/>
        </a:xfrm>
      </p:grpSpPr>
      <p:grpSp>
        <p:nvGrpSpPr>
          <p:cNvPr id="29" name="Google Shape;29;p6"/>
          <p:cNvGrpSpPr/>
          <p:nvPr/>
        </p:nvGrpSpPr>
        <p:grpSpPr>
          <a:xfrm>
            <a:off x="0" y="-8467"/>
            <a:ext cx="12192000" cy="6866467"/>
            <a:chOff x="0" y="-8467"/>
            <a:chExt cx="12192000" cy="6866467"/>
          </a:xfrm>
        </p:grpSpPr>
        <p:cxnSp>
          <p:nvCxnSpPr>
            <p:cNvPr id="30" name="Google Shape;30;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2" name="Google Shape;42;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6"/>
          <p:cNvSpPr/>
          <p:nvPr/>
        </p:nvSpPr>
        <p:spPr>
          <a:xfrm>
            <a:off x="254950" y="262784"/>
            <a:ext cx="11682101" cy="633243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6" name="Google Shape;46;p6"/>
          <p:cNvPicPr preferRelativeResize="0"/>
          <p:nvPr/>
        </p:nvPicPr>
        <p:blipFill rotWithShape="1">
          <a:blip r:embed="rId2">
            <a:alphaModFix/>
          </a:blip>
          <a:srcRect b="71478" l="1648" r="13926" t="0"/>
          <a:stretch/>
        </p:blipFill>
        <p:spPr>
          <a:xfrm>
            <a:off x="342899" y="4546601"/>
            <a:ext cx="11715751" cy="20256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01" name="Shape 101"/>
        <p:cNvGrpSpPr/>
        <p:nvPr/>
      </p:nvGrpSpPr>
      <p:grpSpPr>
        <a:xfrm>
          <a:off x="0" y="0"/>
          <a:ext cx="0" cy="0"/>
          <a:chOff x="0" y="0"/>
          <a:chExt cx="0" cy="0"/>
        </a:xfrm>
      </p:grpSpPr>
      <p:sp>
        <p:nvSpPr>
          <p:cNvPr id="102" name="Google Shape;102;p1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07" name="Shape 107"/>
        <p:cNvGrpSpPr/>
        <p:nvPr/>
      </p:nvGrpSpPr>
      <p:grpSpPr>
        <a:xfrm>
          <a:off x="0" y="0"/>
          <a:ext cx="0" cy="0"/>
          <a:chOff x="0" y="0"/>
          <a:chExt cx="0" cy="0"/>
        </a:xfrm>
      </p:grpSpPr>
      <p:sp>
        <p:nvSpPr>
          <p:cNvPr id="108" name="Google Shape;108;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0" name="Google Shape;110;p1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1" name="Google Shape;111;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5" name="Google Shape;115;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16" name="Shape 116"/>
        <p:cNvGrpSpPr/>
        <p:nvPr/>
      </p:nvGrpSpPr>
      <p:grpSpPr>
        <a:xfrm>
          <a:off x="0" y="0"/>
          <a:ext cx="0" cy="0"/>
          <a:chOff x="0" y="0"/>
          <a:chExt cx="0" cy="0"/>
        </a:xfrm>
      </p:grpSpPr>
      <p:sp>
        <p:nvSpPr>
          <p:cNvPr id="117" name="Google Shape;117;p1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showMasterSp="0">
  <p:cSld name="Quote Name Card">
    <p:spTree>
      <p:nvGrpSpPr>
        <p:cNvPr id="122" name="Shape 122"/>
        <p:cNvGrpSpPr/>
        <p:nvPr/>
      </p:nvGrpSpPr>
      <p:grpSpPr>
        <a:xfrm>
          <a:off x="0" y="0"/>
          <a:ext cx="0" cy="0"/>
          <a:chOff x="0" y="0"/>
          <a:chExt cx="0" cy="0"/>
        </a:xfrm>
      </p:grpSpPr>
      <p:sp>
        <p:nvSpPr>
          <p:cNvPr id="123" name="Google Shape;123;p1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5" name="Google Shape;125;p1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6" name="Google Shape;12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30" name="Google Shape;130;p1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showMasterSp="0">
  <p:cSld name="True or False">
    <p:spTree>
      <p:nvGrpSpPr>
        <p:cNvPr id="131" name="Shape 131"/>
        <p:cNvGrpSpPr/>
        <p:nvPr/>
      </p:nvGrpSpPr>
      <p:grpSpPr>
        <a:xfrm>
          <a:off x="0" y="0"/>
          <a:ext cx="0" cy="0"/>
          <a:chOff x="0" y="0"/>
          <a:chExt cx="0" cy="0"/>
        </a:xfrm>
      </p:grpSpPr>
      <p:sp>
        <p:nvSpPr>
          <p:cNvPr id="132" name="Google Shape;132;p1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5" name="Google Shape;135;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138" name="Shape 138"/>
        <p:cNvGrpSpPr/>
        <p:nvPr/>
      </p:nvGrpSpPr>
      <p:grpSpPr>
        <a:xfrm>
          <a:off x="0" y="0"/>
          <a:ext cx="0" cy="0"/>
          <a:chOff x="0" y="0"/>
          <a:chExt cx="0" cy="0"/>
        </a:xfrm>
      </p:grpSpPr>
      <p:sp>
        <p:nvSpPr>
          <p:cNvPr id="139" name="Google Shape;139;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0"/>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1" name="Google Shape;141;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44" name="Shape 144"/>
        <p:cNvGrpSpPr/>
        <p:nvPr/>
      </p:nvGrpSpPr>
      <p:grpSpPr>
        <a:xfrm>
          <a:off x="0" y="0"/>
          <a:ext cx="0" cy="0"/>
          <a:chOff x="0" y="0"/>
          <a:chExt cx="0" cy="0"/>
        </a:xfrm>
      </p:grpSpPr>
      <p:sp>
        <p:nvSpPr>
          <p:cNvPr id="145" name="Google Shape;145;p2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7" name="Google Shape;147;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showMasterSp="0">
  <p:cSld name="1_Title and Content">
    <p:spTree>
      <p:nvGrpSpPr>
        <p:cNvPr id="150" name="Shape 150"/>
        <p:cNvGrpSpPr/>
        <p:nvPr/>
      </p:nvGrpSpPr>
      <p:grpSpPr>
        <a:xfrm>
          <a:off x="0" y="0"/>
          <a:ext cx="0" cy="0"/>
          <a:chOff x="0" y="0"/>
          <a:chExt cx="0" cy="0"/>
        </a:xfrm>
      </p:grpSpPr>
      <p:pic>
        <p:nvPicPr>
          <p:cNvPr id="151" name="Google Shape;151;p22"/>
          <p:cNvPicPr preferRelativeResize="0"/>
          <p:nvPr/>
        </p:nvPicPr>
        <p:blipFill rotWithShape="1">
          <a:blip r:embed="rId2">
            <a:alphaModFix/>
          </a:blip>
          <a:srcRect b="0" l="0" r="0" t="-3"/>
          <a:stretch/>
        </p:blipFill>
        <p:spPr>
          <a:xfrm>
            <a:off x="269032" y="4801396"/>
            <a:ext cx="11653936" cy="1786228"/>
          </a:xfrm>
          <a:prstGeom prst="rect">
            <a:avLst/>
          </a:prstGeom>
          <a:noFill/>
          <a:ln>
            <a:noFill/>
          </a:ln>
        </p:spPr>
      </p:pic>
      <p:sp>
        <p:nvSpPr>
          <p:cNvPr id="152" name="Google Shape;152;p22"/>
          <p:cNvSpPr txBox="1"/>
          <p:nvPr>
            <p:ph idx="1" type="body"/>
          </p:nvPr>
        </p:nvSpPr>
        <p:spPr>
          <a:xfrm>
            <a:off x="604433" y="1604211"/>
            <a:ext cx="10983131" cy="4572752"/>
          </a:xfrm>
          <a:prstGeom prst="rect">
            <a:avLst/>
          </a:prstGeom>
          <a:noFill/>
          <a:ln>
            <a:noFill/>
          </a:ln>
        </p:spPr>
        <p:txBody>
          <a:bodyPr anchorCtr="0" anchor="t" bIns="45700" lIns="91425" spcFirstLastPara="1" rIns="91425" wrap="square" tIns="45700">
            <a:normAutofit/>
          </a:bodyPr>
          <a:lstStyle>
            <a:lvl1pPr indent="-247650" lvl="0" marL="457200" algn="l">
              <a:spcBef>
                <a:spcPts val="1000"/>
              </a:spcBef>
              <a:spcAft>
                <a:spcPts val="0"/>
              </a:spcAft>
              <a:buSzPts val="300"/>
              <a:buFont typeface="Quattrocento Sans"/>
              <a:buChar char=" "/>
              <a:defRPr sz="1200"/>
            </a:lvl1pPr>
            <a:lvl2pPr indent="-289560" lvl="1" marL="914400" algn="l">
              <a:spcBef>
                <a:spcPts val="1200"/>
              </a:spcBef>
              <a:spcAft>
                <a:spcPts val="0"/>
              </a:spcAft>
              <a:buSzPts val="960"/>
              <a:buFont typeface="Quattrocento Sans"/>
              <a:buChar char=" "/>
              <a:defRPr sz="1200"/>
            </a:lvl2pPr>
            <a:lvl3pPr indent="-299719" lvl="2" marL="1371600" algn="l">
              <a:spcBef>
                <a:spcPts val="1200"/>
              </a:spcBef>
              <a:spcAft>
                <a:spcPts val="0"/>
              </a:spcAft>
              <a:buSzPts val="1120"/>
              <a:buFont typeface="Quattrocento Sans"/>
              <a:buChar char=" "/>
              <a:defRPr/>
            </a:lvl3pPr>
            <a:lvl4pPr indent="-289560" lvl="3" marL="1828800" algn="l">
              <a:spcBef>
                <a:spcPts val="1000"/>
              </a:spcBef>
              <a:spcAft>
                <a:spcPts val="0"/>
              </a:spcAft>
              <a:buSzPts val="960"/>
              <a:buFont typeface="Quattrocento Sans"/>
              <a:buChar char=" "/>
              <a:defRPr/>
            </a:lvl4pPr>
            <a:lvl5pPr indent="-289560" lvl="4" marL="2286000" algn="l">
              <a:spcBef>
                <a:spcPts val="1000"/>
              </a:spcBef>
              <a:spcAft>
                <a:spcPts val="0"/>
              </a:spcAft>
              <a:buSzPts val="960"/>
              <a:buFont typeface="Quattrocento Sans"/>
              <a:buChar char=" "/>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3" name="Google Shape;15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showMasterSp="0">
  <p:cSld name="Title and Text">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2">
            <a:alphaModFix/>
          </a:blip>
          <a:srcRect b="0" l="0" r="0" t="-3"/>
          <a:stretch/>
        </p:blipFill>
        <p:spPr>
          <a:xfrm>
            <a:off x="269032" y="4801396"/>
            <a:ext cx="11653936" cy="1786228"/>
          </a:xfrm>
          <a:prstGeom prst="rect">
            <a:avLst/>
          </a:prstGeom>
          <a:noFill/>
          <a:ln>
            <a:noFill/>
          </a:ln>
        </p:spPr>
      </p:pic>
      <p:sp>
        <p:nvSpPr>
          <p:cNvPr id="156" name="Google Shape;156;p23"/>
          <p:cNvSpPr txBox="1"/>
          <p:nvPr>
            <p:ph idx="1" type="body"/>
          </p:nvPr>
        </p:nvSpPr>
        <p:spPr>
          <a:xfrm>
            <a:off x="604433" y="1604211"/>
            <a:ext cx="10983131" cy="4572752"/>
          </a:xfrm>
          <a:prstGeom prst="rect">
            <a:avLst/>
          </a:prstGeom>
          <a:noFill/>
          <a:ln>
            <a:noFill/>
          </a:ln>
        </p:spPr>
        <p:txBody>
          <a:bodyPr anchorCtr="0" anchor="t" bIns="45700" lIns="91425" spcFirstLastPara="1" rIns="91425" wrap="square" tIns="45700">
            <a:normAutofit/>
          </a:bodyPr>
          <a:lstStyle>
            <a:lvl1pPr indent="-247650" lvl="0" marL="457200" algn="l">
              <a:spcBef>
                <a:spcPts val="1000"/>
              </a:spcBef>
              <a:spcAft>
                <a:spcPts val="0"/>
              </a:spcAft>
              <a:buSzPts val="300"/>
              <a:buFont typeface="Quattrocento Sans"/>
              <a:buChar char=" "/>
              <a:defRPr sz="1200"/>
            </a:lvl1pPr>
            <a:lvl2pPr indent="-289560" lvl="1" marL="914400" algn="l">
              <a:spcBef>
                <a:spcPts val="1200"/>
              </a:spcBef>
              <a:spcAft>
                <a:spcPts val="0"/>
              </a:spcAft>
              <a:buSzPts val="960"/>
              <a:buFont typeface="Quattrocento Sans"/>
              <a:buChar char=" "/>
              <a:defRPr sz="1200"/>
            </a:lvl2pPr>
            <a:lvl3pPr indent="-299719" lvl="2" marL="1371600" algn="l">
              <a:spcBef>
                <a:spcPts val="1200"/>
              </a:spcBef>
              <a:spcAft>
                <a:spcPts val="0"/>
              </a:spcAft>
              <a:buSzPts val="1120"/>
              <a:buFont typeface="Quattrocento Sans"/>
              <a:buChar char=" "/>
              <a:defRPr/>
            </a:lvl3pPr>
            <a:lvl4pPr indent="-289560" lvl="3" marL="1828800" algn="l">
              <a:spcBef>
                <a:spcPts val="1000"/>
              </a:spcBef>
              <a:spcAft>
                <a:spcPts val="0"/>
              </a:spcAft>
              <a:buSzPts val="960"/>
              <a:buFont typeface="Quattrocento Sans"/>
              <a:buChar char=" "/>
              <a:defRPr/>
            </a:lvl4pPr>
            <a:lvl5pPr indent="-289560" lvl="4" marL="2286000" algn="l">
              <a:spcBef>
                <a:spcPts val="1000"/>
              </a:spcBef>
              <a:spcAft>
                <a:spcPts val="0"/>
              </a:spcAft>
              <a:buSzPts val="960"/>
              <a:buFont typeface="Quattrocento Sans"/>
              <a:buChar char=" "/>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7" name="Google Shape;15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ntent" showMasterSp="0">
  <p:cSld name="1_Two Content">
    <p:spTree>
      <p:nvGrpSpPr>
        <p:cNvPr id="158" name="Shape 158"/>
        <p:cNvGrpSpPr/>
        <p:nvPr/>
      </p:nvGrpSpPr>
      <p:grpSpPr>
        <a:xfrm>
          <a:off x="0" y="0"/>
          <a:ext cx="0" cy="0"/>
          <a:chOff x="0" y="0"/>
          <a:chExt cx="0" cy="0"/>
        </a:xfrm>
      </p:grpSpPr>
      <p:pic>
        <p:nvPicPr>
          <p:cNvPr id="159" name="Google Shape;159;p24"/>
          <p:cNvPicPr preferRelativeResize="0"/>
          <p:nvPr/>
        </p:nvPicPr>
        <p:blipFill rotWithShape="1">
          <a:blip r:embed="rId2">
            <a:alphaModFix/>
          </a:blip>
          <a:srcRect b="0" l="0" r="0" t="-3"/>
          <a:stretch/>
        </p:blipFill>
        <p:spPr>
          <a:xfrm>
            <a:off x="269032" y="4801396"/>
            <a:ext cx="11653936" cy="1786228"/>
          </a:xfrm>
          <a:prstGeom prst="rect">
            <a:avLst/>
          </a:prstGeom>
          <a:noFill/>
          <a:ln>
            <a:noFill/>
          </a:ln>
        </p:spPr>
      </p:pic>
      <p:sp>
        <p:nvSpPr>
          <p:cNvPr id="160" name="Google Shape;160;p24"/>
          <p:cNvSpPr txBox="1"/>
          <p:nvPr>
            <p:ph idx="1" type="body"/>
          </p:nvPr>
        </p:nvSpPr>
        <p:spPr>
          <a:xfrm>
            <a:off x="1090862" y="1507068"/>
            <a:ext cx="3192379" cy="4669896"/>
          </a:xfrm>
          <a:prstGeom prst="rect">
            <a:avLst/>
          </a:prstGeom>
          <a:noFill/>
          <a:ln>
            <a:noFill/>
          </a:ln>
        </p:spPr>
        <p:txBody>
          <a:bodyPr anchorCtr="0" anchor="ctr" bIns="45700" lIns="91425" spcFirstLastPara="1" rIns="91425" wrap="square" tIns="45700">
            <a:normAutofit/>
          </a:bodyPr>
          <a:lstStyle>
            <a:lvl1pPr indent="-247650" lvl="0" marL="457200" algn="l">
              <a:lnSpc>
                <a:spcPct val="150000"/>
              </a:lnSpc>
              <a:spcBef>
                <a:spcPts val="1000"/>
              </a:spcBef>
              <a:spcAft>
                <a:spcPts val="0"/>
              </a:spcAft>
              <a:buSzPts val="300"/>
              <a:buFont typeface="Quattrocento Sans"/>
              <a:buChar char=" "/>
              <a:defRPr sz="1200"/>
            </a:lvl1pPr>
            <a:lvl2pPr indent="-289560" lvl="1" marL="914400" algn="l">
              <a:spcBef>
                <a:spcPts val="1200"/>
              </a:spcBef>
              <a:spcAft>
                <a:spcPts val="0"/>
              </a:spcAft>
              <a:buSzPts val="960"/>
              <a:buFont typeface="Quattrocento Sans"/>
              <a:buChar char=" "/>
              <a:defRPr sz="1200"/>
            </a:lvl2pPr>
            <a:lvl3pPr indent="-299719" lvl="2" marL="1371600" algn="l">
              <a:spcBef>
                <a:spcPts val="1200"/>
              </a:spcBef>
              <a:spcAft>
                <a:spcPts val="0"/>
              </a:spcAft>
              <a:buSzPts val="1120"/>
              <a:buFont typeface="Quattrocento Sans"/>
              <a:buChar char=" "/>
              <a:defRPr/>
            </a:lvl3pPr>
            <a:lvl4pPr indent="-289560" lvl="3" marL="1828800" algn="l">
              <a:spcBef>
                <a:spcPts val="1000"/>
              </a:spcBef>
              <a:spcAft>
                <a:spcPts val="0"/>
              </a:spcAft>
              <a:buSzPts val="960"/>
              <a:buFont typeface="Quattrocento Sans"/>
              <a:buChar char=" "/>
              <a:defRPr/>
            </a:lvl4pPr>
            <a:lvl5pPr indent="-289560" lvl="4" marL="2286000" algn="l">
              <a:spcBef>
                <a:spcPts val="1000"/>
              </a:spcBef>
              <a:spcAft>
                <a:spcPts val="0"/>
              </a:spcAft>
              <a:buSzPts val="960"/>
              <a:buFont typeface="Quattrocento Sans"/>
              <a:buChar char=" "/>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1" name="Google Shape;161;p24"/>
          <p:cNvSpPr txBox="1"/>
          <p:nvPr>
            <p:ph idx="2" type="body"/>
          </p:nvPr>
        </p:nvSpPr>
        <p:spPr>
          <a:xfrm>
            <a:off x="4395537" y="1507068"/>
            <a:ext cx="7143905" cy="4669896"/>
          </a:xfrm>
          <a:prstGeom prst="rect">
            <a:avLst/>
          </a:prstGeom>
          <a:noFill/>
          <a:ln>
            <a:noFill/>
          </a:ln>
        </p:spPr>
        <p:txBody>
          <a:bodyPr anchorCtr="0" anchor="ctr" bIns="45700" lIns="91425" spcFirstLastPara="1" rIns="91425" wrap="square" tIns="45700">
            <a:normAutofit/>
          </a:bodyPr>
          <a:lstStyle>
            <a:lvl1pPr indent="-247650" lvl="0" marL="457200" algn="l">
              <a:spcBef>
                <a:spcPts val="1000"/>
              </a:spcBef>
              <a:spcAft>
                <a:spcPts val="0"/>
              </a:spcAft>
              <a:buSzPts val="300"/>
              <a:buFont typeface="Quattrocento Sans"/>
              <a:buChar char=" "/>
              <a:defRPr sz="1200"/>
            </a:lvl1pPr>
            <a:lvl2pPr indent="-289560" lvl="1" marL="914400" algn="l">
              <a:spcBef>
                <a:spcPts val="1200"/>
              </a:spcBef>
              <a:spcAft>
                <a:spcPts val="0"/>
              </a:spcAft>
              <a:buSzPts val="960"/>
              <a:buFont typeface="Quattrocento Sans"/>
              <a:buChar char=" "/>
              <a:defRPr sz="1200"/>
            </a:lvl2pPr>
            <a:lvl3pPr indent="-299719" lvl="2" marL="1371600" algn="l">
              <a:spcBef>
                <a:spcPts val="1200"/>
              </a:spcBef>
              <a:spcAft>
                <a:spcPts val="0"/>
              </a:spcAft>
              <a:buSzPts val="1120"/>
              <a:buFont typeface="Quattrocento Sans"/>
              <a:buChar char=" "/>
              <a:defRPr/>
            </a:lvl3pPr>
            <a:lvl4pPr indent="-289560" lvl="3" marL="1828800" algn="l">
              <a:spcBef>
                <a:spcPts val="1000"/>
              </a:spcBef>
              <a:spcAft>
                <a:spcPts val="0"/>
              </a:spcAft>
              <a:buSzPts val="960"/>
              <a:buFont typeface="Quattrocento Sans"/>
              <a:buChar char=" "/>
              <a:defRPr/>
            </a:lvl4pPr>
            <a:lvl5pPr indent="-289560" lvl="4" marL="2286000" algn="l">
              <a:spcBef>
                <a:spcPts val="1000"/>
              </a:spcBef>
              <a:spcAft>
                <a:spcPts val="0"/>
              </a:spcAft>
              <a:buSzPts val="960"/>
              <a:buFont typeface="Quattrocento Sans"/>
              <a:buChar char=" "/>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2" name="Google Shape;162;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47" name="Shape 47"/>
        <p:cNvGrpSpPr/>
        <p:nvPr/>
      </p:nvGrpSpPr>
      <p:grpSpPr>
        <a:xfrm>
          <a:off x="0" y="0"/>
          <a:ext cx="0" cy="0"/>
          <a:chOff x="0" y="0"/>
          <a:chExt cx="0" cy="0"/>
        </a:xfrm>
      </p:grpSpPr>
      <p:sp>
        <p:nvSpPr>
          <p:cNvPr id="48" name="Google Shape;4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7"/>
          <p:cNvPicPr preferRelativeResize="0"/>
          <p:nvPr/>
        </p:nvPicPr>
        <p:blipFill rotWithShape="1">
          <a:blip r:embed="rId2">
            <a:alphaModFix/>
          </a:blip>
          <a:srcRect b="0" l="0" r="0" t="-3"/>
          <a:stretch/>
        </p:blipFill>
        <p:spPr>
          <a:xfrm>
            <a:off x="269032" y="4801396"/>
            <a:ext cx="11653936" cy="178622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Header" showMasterSp="0">
  <p:cSld name="1_Section Header">
    <p:spTree>
      <p:nvGrpSpPr>
        <p:cNvPr id="163" name="Shape 163"/>
        <p:cNvGrpSpPr/>
        <p:nvPr/>
      </p:nvGrpSpPr>
      <p:grpSpPr>
        <a:xfrm>
          <a:off x="0" y="0"/>
          <a:ext cx="0" cy="0"/>
          <a:chOff x="0" y="0"/>
          <a:chExt cx="0" cy="0"/>
        </a:xfrm>
      </p:grpSpPr>
      <p:sp>
        <p:nvSpPr>
          <p:cNvPr id="164" name="Google Shape;164;p25"/>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5" name="Google Shape;165;p25"/>
          <p:cNvSpPr/>
          <p:nvPr/>
        </p:nvSpPr>
        <p:spPr>
          <a:xfrm>
            <a:off x="254950" y="262784"/>
            <a:ext cx="11682101" cy="207264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6" name="Google Shape;166;p25"/>
          <p:cNvSpPr txBox="1"/>
          <p:nvPr>
            <p:ph type="title"/>
          </p:nvPr>
        </p:nvSpPr>
        <p:spPr>
          <a:xfrm>
            <a:off x="521208" y="1536192"/>
            <a:ext cx="6876288" cy="64008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3600"/>
              <a:buFont typeface="Trebuchet MS"/>
              <a:buNone/>
              <a:defRPr sz="3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5"/>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rmAutofit/>
          </a:bodyPr>
          <a:lstStyle>
            <a:lvl1pPr indent="-350520" lvl="0" marL="457200" algn="l">
              <a:spcBef>
                <a:spcPts val="1000"/>
              </a:spcBef>
              <a:spcAft>
                <a:spcPts val="0"/>
              </a:spcAft>
              <a:buSzPts val="1920"/>
              <a:buChar char="►"/>
              <a:defRPr sz="2400">
                <a:solidFill>
                  <a:srgbClr val="3F3F3F"/>
                </a:solidFill>
                <a:latin typeface="Trebuchet MS"/>
                <a:ea typeface="Trebuchet MS"/>
                <a:cs typeface="Trebuchet MS"/>
                <a:sym typeface="Trebuchet MS"/>
              </a:defRPr>
            </a:lvl1pPr>
            <a:lvl2pPr indent="-289560" lvl="1" marL="914400" algn="l">
              <a:spcBef>
                <a:spcPts val="1000"/>
              </a:spcBef>
              <a:spcAft>
                <a:spcPts val="0"/>
              </a:spcAft>
              <a:buSzPts val="960"/>
              <a:buChar char="►"/>
              <a:defRPr sz="1200">
                <a:solidFill>
                  <a:srgbClr val="3F3F3F"/>
                </a:solidFill>
              </a:defRPr>
            </a:lvl2pPr>
            <a:lvl3pPr indent="-289560" lvl="2" marL="1371600" algn="l">
              <a:spcBef>
                <a:spcPts val="1000"/>
              </a:spcBef>
              <a:spcAft>
                <a:spcPts val="0"/>
              </a:spcAft>
              <a:buSzPts val="960"/>
              <a:buChar char="►"/>
              <a:defRPr sz="1200">
                <a:solidFill>
                  <a:srgbClr val="3F3F3F"/>
                </a:solidFill>
              </a:defRPr>
            </a:lvl3pPr>
            <a:lvl4pPr indent="-289560" lvl="3" marL="1828800" algn="l">
              <a:spcBef>
                <a:spcPts val="1000"/>
              </a:spcBef>
              <a:spcAft>
                <a:spcPts val="0"/>
              </a:spcAft>
              <a:buSzPts val="960"/>
              <a:buChar char="►"/>
              <a:defRPr sz="1200">
                <a:solidFill>
                  <a:srgbClr val="3F3F3F"/>
                </a:solidFill>
              </a:defRPr>
            </a:lvl4pPr>
            <a:lvl5pPr indent="-289560" lvl="4" marL="2286000" algn="l">
              <a:spcBef>
                <a:spcPts val="1000"/>
              </a:spcBef>
              <a:spcAft>
                <a:spcPts val="0"/>
              </a:spcAft>
              <a:buSzPts val="960"/>
              <a:buChar char="►"/>
              <a:defRPr sz="1200">
                <a:solidFill>
                  <a:srgbClr val="3F3F3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showMasterSp="0">
  <p:cSld name="1_Title Only">
    <p:spTree>
      <p:nvGrpSpPr>
        <p:cNvPr id="168" name="Shape 168"/>
        <p:cNvGrpSpPr/>
        <p:nvPr/>
      </p:nvGrpSpPr>
      <p:grpSpPr>
        <a:xfrm>
          <a:off x="0" y="0"/>
          <a:ext cx="0" cy="0"/>
          <a:chOff x="0" y="0"/>
          <a:chExt cx="0" cy="0"/>
        </a:xfrm>
      </p:grpSpPr>
      <p:sp>
        <p:nvSpPr>
          <p:cNvPr id="169" name="Google Shape;169;p26"/>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170" name="Google Shape;170;p26"/>
          <p:cNvCxnSpPr/>
          <p:nvPr/>
        </p:nvCxnSpPr>
        <p:spPr>
          <a:xfrm>
            <a:off x="604434" y="1196392"/>
            <a:ext cx="10983132" cy="0"/>
          </a:xfrm>
          <a:prstGeom prst="straightConnector1">
            <a:avLst/>
          </a:prstGeom>
          <a:noFill/>
          <a:ln cap="flat" cmpd="sng" w="25400">
            <a:solidFill>
              <a:srgbClr val="D24726"/>
            </a:solidFill>
            <a:prstDash val="solid"/>
            <a:round/>
            <a:headEnd len="sm" w="sm" type="none"/>
            <a:tailEnd len="sm" w="sm" type="none"/>
          </a:ln>
        </p:spPr>
      </p:cxnSp>
      <p:sp>
        <p:nvSpPr>
          <p:cNvPr id="171" name="Google Shape;171;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showMasterSp="0">
  <p:cSld name="Standard">
    <p:spTree>
      <p:nvGrpSpPr>
        <p:cNvPr id="172" name="Shape 172"/>
        <p:cNvGrpSpPr/>
        <p:nvPr/>
      </p:nvGrpSpPr>
      <p:grpSpPr>
        <a:xfrm>
          <a:off x="0" y="0"/>
          <a:ext cx="0" cy="0"/>
          <a:chOff x="0" y="0"/>
          <a:chExt cx="0" cy="0"/>
        </a:xfrm>
      </p:grpSpPr>
      <p:sp>
        <p:nvSpPr>
          <p:cNvPr id="173" name="Google Shape;173;p27"/>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174" name="Google Shape;174;p27"/>
          <p:cNvCxnSpPr/>
          <p:nvPr/>
        </p:nvCxnSpPr>
        <p:spPr>
          <a:xfrm>
            <a:off x="604434" y="1196392"/>
            <a:ext cx="10983132" cy="0"/>
          </a:xfrm>
          <a:prstGeom prst="straightConnector1">
            <a:avLst/>
          </a:prstGeom>
          <a:noFill/>
          <a:ln cap="flat" cmpd="sng" w="25400">
            <a:solidFill>
              <a:srgbClr val="D24726"/>
            </a:solidFill>
            <a:prstDash val="solid"/>
            <a:round/>
            <a:headEnd len="sm" w="sm" type="none"/>
            <a:tailEnd len="sm" w="sm" type="none"/>
          </a:ln>
        </p:spPr>
      </p:cxnSp>
      <p:pic>
        <p:nvPicPr>
          <p:cNvPr id="175" name="Google Shape;175;p27"/>
          <p:cNvPicPr preferRelativeResize="0"/>
          <p:nvPr/>
        </p:nvPicPr>
        <p:blipFill rotWithShape="1">
          <a:blip r:embed="rId2">
            <a:alphaModFix/>
          </a:blip>
          <a:srcRect b="0" l="-41783" r="0" t="-3"/>
          <a:stretch/>
        </p:blipFill>
        <p:spPr>
          <a:xfrm>
            <a:off x="269032" y="4801396"/>
            <a:ext cx="11653936" cy="1786228"/>
          </a:xfrm>
          <a:prstGeom prst="rect">
            <a:avLst/>
          </a:prstGeom>
          <a:noFill/>
          <a:ln>
            <a:noFill/>
          </a:ln>
        </p:spPr>
      </p:pic>
      <p:sp>
        <p:nvSpPr>
          <p:cNvPr id="176" name="Google Shape;176;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54" name="Shape 54"/>
        <p:cNvGrpSpPr/>
        <p:nvPr/>
      </p:nvGrpSpPr>
      <p:grpSpPr>
        <a:xfrm>
          <a:off x="0" y="0"/>
          <a:ext cx="0" cy="0"/>
          <a:chOff x="0" y="0"/>
          <a:chExt cx="0" cy="0"/>
        </a:xfrm>
      </p:grpSpPr>
      <p:sp>
        <p:nvSpPr>
          <p:cNvPr id="55" name="Google Shape;55;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60" name="Shape 60"/>
        <p:cNvGrpSpPr/>
        <p:nvPr/>
      </p:nvGrpSpPr>
      <p:grpSpPr>
        <a:xfrm>
          <a:off x="0" y="0"/>
          <a:ext cx="0" cy="0"/>
          <a:chOff x="0" y="0"/>
          <a:chExt cx="0" cy="0"/>
        </a:xfrm>
      </p:grpSpPr>
      <p:sp>
        <p:nvSpPr>
          <p:cNvPr id="61" name="Google Shape;6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67" name="Shape 67"/>
        <p:cNvGrpSpPr/>
        <p:nvPr/>
      </p:nvGrpSpPr>
      <p:grpSpPr>
        <a:xfrm>
          <a:off x="0" y="0"/>
          <a:ext cx="0" cy="0"/>
          <a:chOff x="0" y="0"/>
          <a:chExt cx="0" cy="0"/>
        </a:xfrm>
      </p:grpSpPr>
      <p:sp>
        <p:nvSpPr>
          <p:cNvPr id="68" name="Google Shape;6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1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1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1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76" name="Shape 76"/>
        <p:cNvGrpSpPr/>
        <p:nvPr/>
      </p:nvGrpSpPr>
      <p:grpSpPr>
        <a:xfrm>
          <a:off x="0" y="0"/>
          <a:ext cx="0" cy="0"/>
          <a:chOff x="0" y="0"/>
          <a:chExt cx="0" cy="0"/>
        </a:xfrm>
      </p:grpSpPr>
      <p:sp>
        <p:nvSpPr>
          <p:cNvPr id="77" name="Google Shape;7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1"/>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82" name="Google Shape;82;p11"/>
          <p:cNvCxnSpPr/>
          <p:nvPr/>
        </p:nvCxnSpPr>
        <p:spPr>
          <a:xfrm>
            <a:off x="604434" y="1196392"/>
            <a:ext cx="10983132" cy="0"/>
          </a:xfrm>
          <a:prstGeom prst="straightConnector1">
            <a:avLst/>
          </a:prstGeom>
          <a:noFill/>
          <a:ln cap="flat" cmpd="sng" w="25400">
            <a:solidFill>
              <a:srgbClr val="D24726"/>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83" name="Shape 83"/>
        <p:cNvGrpSpPr/>
        <p:nvPr/>
      </p:nvGrpSpPr>
      <p:grpSpPr>
        <a:xfrm>
          <a:off x="0" y="0"/>
          <a:ext cx="0" cy="0"/>
          <a:chOff x="0" y="0"/>
          <a:chExt cx="0" cy="0"/>
        </a:xfrm>
      </p:grpSpPr>
      <p:sp>
        <p:nvSpPr>
          <p:cNvPr id="84" name="Google Shape;8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7" name="Shape 87"/>
        <p:cNvGrpSpPr/>
        <p:nvPr/>
      </p:nvGrpSpPr>
      <p:grpSpPr>
        <a:xfrm>
          <a:off x="0" y="0"/>
          <a:ext cx="0" cy="0"/>
          <a:chOff x="0" y="0"/>
          <a:chExt cx="0" cy="0"/>
        </a:xfrm>
      </p:grpSpPr>
      <p:sp>
        <p:nvSpPr>
          <p:cNvPr id="88" name="Google Shape;88;p1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0" name="Google Shape;90;p1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91" name="Google Shape;91;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1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7" name="Google Shape;97;p1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8" name="Google Shape;9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9F6CE"/>
            </a:gs>
            <a:gs pos="13000">
              <a:srgbClr val="E9F6CE"/>
            </a:gs>
            <a:gs pos="80000">
              <a:srgbClr val="ADE786"/>
            </a:gs>
            <a:gs pos="100000">
              <a:srgbClr val="ADE786"/>
            </a:gs>
          </a:gsLst>
          <a:lin ang="5400000" scaled="0"/>
        </a:gradFill>
      </p:bgPr>
    </p:bg>
    <p:spTree>
      <p:nvGrpSpPr>
        <p:cNvPr id="9"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5"/>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7" name="Google Shape;27;p5"/>
          <p:cNvCxnSpPr/>
          <p:nvPr/>
        </p:nvCxnSpPr>
        <p:spPr>
          <a:xfrm>
            <a:off x="604434" y="1196392"/>
            <a:ext cx="10983132" cy="0"/>
          </a:xfrm>
          <a:prstGeom prst="straightConnector1">
            <a:avLst/>
          </a:prstGeom>
          <a:noFill/>
          <a:ln cap="flat" cmpd="sng" w="25400">
            <a:solidFill>
              <a:srgbClr val="D24726"/>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0" name="Shape 180"/>
        <p:cNvGrpSpPr/>
        <p:nvPr/>
      </p:nvGrpSpPr>
      <p:grpSpPr>
        <a:xfrm>
          <a:off x="0" y="0"/>
          <a:ext cx="0" cy="0"/>
          <a:chOff x="0" y="0"/>
          <a:chExt cx="0" cy="0"/>
        </a:xfrm>
      </p:grpSpPr>
      <p:sp>
        <p:nvSpPr>
          <p:cNvPr id="181" name="Google Shape;181;p1"/>
          <p:cNvSpPr txBox="1"/>
          <p:nvPr>
            <p:ph type="ctrTitle"/>
          </p:nvPr>
        </p:nvSpPr>
        <p:spPr>
          <a:xfrm>
            <a:off x="2521248" y="0"/>
            <a:ext cx="6631800" cy="1006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5"/>
              </a:buClr>
              <a:buSzPts val="4000"/>
              <a:buFont typeface="Ruge Boogie"/>
              <a:buNone/>
            </a:pPr>
            <a:r>
              <a:rPr lang="en-US" sz="3600">
                <a:solidFill>
                  <a:schemeClr val="accent5"/>
                </a:solidFill>
                <a:latin typeface="Jacques Francois Shadow"/>
                <a:ea typeface="Jacques Francois Shadow"/>
                <a:cs typeface="Jacques Francois Shadow"/>
                <a:sym typeface="Jacques Francois Shadow"/>
              </a:rPr>
              <a:t>THE osDFS MANIFESTO</a:t>
            </a:r>
            <a:endParaRPr b="1" i="1" sz="3600" u="sng">
              <a:solidFill>
                <a:schemeClr val="accent5"/>
              </a:solidFill>
              <a:latin typeface="Jacques Francois Shadow"/>
              <a:ea typeface="Jacques Francois Shadow"/>
              <a:cs typeface="Jacques Francois Shadow"/>
              <a:sym typeface="Jacques Francois Shadow"/>
            </a:endParaRPr>
          </a:p>
        </p:txBody>
      </p:sp>
      <p:sp>
        <p:nvSpPr>
          <p:cNvPr id="182" name="Google Shape;182;p1"/>
          <p:cNvSpPr txBox="1"/>
          <p:nvPr>
            <p:ph idx="1" type="subTitle"/>
          </p:nvPr>
        </p:nvSpPr>
        <p:spPr>
          <a:xfrm>
            <a:off x="351290" y="934246"/>
            <a:ext cx="8897975" cy="583610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b="1" i="1" lang="en-US" sz="2000">
                <a:solidFill>
                  <a:schemeClr val="dk1"/>
                </a:solidFill>
                <a:latin typeface="Jacques Francois Shadow"/>
                <a:ea typeface="Jacques Francois Shadow"/>
                <a:cs typeface="Jacques Francois Shadow"/>
                <a:sym typeface="Jacques Francois Shadow"/>
              </a:rPr>
              <a:t>Our open source community osDFS which stands for open source digital freedom </a:t>
            </a:r>
            <a:r>
              <a:rPr b="1" i="1" lang="en-US" sz="2000">
                <a:solidFill>
                  <a:schemeClr val="dk1"/>
                </a:solidFill>
                <a:latin typeface="Jacques Francois Shadow"/>
                <a:ea typeface="Jacques Francois Shadow"/>
                <a:cs typeface="Jacques Francois Shadow"/>
                <a:sym typeface="Jacques Francois Shadow"/>
              </a:rPr>
              <a:t>society</a:t>
            </a:r>
            <a:r>
              <a:rPr b="1" i="1" lang="en-US" sz="2000">
                <a:solidFill>
                  <a:schemeClr val="dk1"/>
                </a:solidFill>
                <a:latin typeface="Jacques Francois Shadow"/>
                <a:ea typeface="Jacques Francois Shadow"/>
                <a:cs typeface="Jacques Francois Shadow"/>
                <a:sym typeface="Jacques Francois Shadow"/>
              </a:rPr>
              <a:t> is a community which helps young men and women regardless of the field they are in and are interested in information science and want to contribute for the development in information science globally. </a:t>
            </a:r>
            <a:endParaRPr sz="2000"/>
          </a:p>
          <a:p>
            <a:pPr indent="0" lvl="0" marL="0" rtl="0" algn="just">
              <a:spcBef>
                <a:spcPts val="1000"/>
              </a:spcBef>
              <a:spcAft>
                <a:spcPts val="0"/>
              </a:spcAft>
              <a:buSzPts val="1440"/>
              <a:buNone/>
            </a:pPr>
            <a:r>
              <a:rPr b="1" i="1" lang="en-US" sz="2000">
                <a:solidFill>
                  <a:schemeClr val="dk1"/>
                </a:solidFill>
                <a:latin typeface="Jacques Francois Shadow"/>
                <a:ea typeface="Jacques Francois Shadow"/>
                <a:cs typeface="Jacques Francois Shadow"/>
                <a:sym typeface="Jacques Francois Shadow"/>
              </a:rPr>
              <a:t>We believe that learning, innovation and opportunity are the main keys which can help a learner to excel in his/her field and help professionals to share their knowledge with the learners as well as contribute in the development of technology globally.</a:t>
            </a:r>
            <a:endParaRPr sz="2000"/>
          </a:p>
          <a:p>
            <a:pPr indent="0" lvl="0" marL="0" rtl="0" algn="just">
              <a:spcBef>
                <a:spcPts val="1000"/>
              </a:spcBef>
              <a:spcAft>
                <a:spcPts val="0"/>
              </a:spcAft>
              <a:buSzPts val="1440"/>
              <a:buNone/>
            </a:pPr>
            <a:r>
              <a:rPr b="1" i="1" lang="en-US" sz="2000">
                <a:solidFill>
                  <a:schemeClr val="dk1"/>
                </a:solidFill>
                <a:latin typeface="Jacques Francois Shadow"/>
                <a:ea typeface="Jacques Francois Shadow"/>
                <a:cs typeface="Jacques Francois Shadow"/>
                <a:sym typeface="Jacques Francois Shadow"/>
              </a:rPr>
              <a:t>We use a community-based approach to create world-class open source learning platform and to develop new types of collaborative activities. </a:t>
            </a:r>
            <a:endParaRPr sz="2000"/>
          </a:p>
          <a:p>
            <a:pPr indent="0" lvl="0" marL="0" rtl="0" algn="just">
              <a:spcBef>
                <a:spcPts val="1000"/>
              </a:spcBef>
              <a:spcAft>
                <a:spcPts val="0"/>
              </a:spcAft>
              <a:buSzPts val="1440"/>
              <a:buNone/>
            </a:pPr>
            <a:r>
              <a:rPr b="1" i="1" lang="en-US" sz="2000">
                <a:solidFill>
                  <a:schemeClr val="dk1"/>
                </a:solidFill>
                <a:latin typeface="Jacques Francois Shadow"/>
                <a:ea typeface="Jacques Francois Shadow"/>
                <a:cs typeface="Jacques Francois Shadow"/>
                <a:sym typeface="Jacques Francois Shadow"/>
              </a:rPr>
              <a:t>We need to make our platform participatory - people acting as individuals, working together in groups, and leading others. We invite others to join us and make this platform a better place to learn and excel.</a:t>
            </a:r>
            <a:endParaRPr sz="2000"/>
          </a:p>
          <a:p>
            <a:pPr indent="0" lvl="0" marL="0" rtl="0" algn="r">
              <a:spcBef>
                <a:spcPts val="1000"/>
              </a:spcBef>
              <a:spcAft>
                <a:spcPts val="0"/>
              </a:spcAft>
              <a:buSzPts val="1440"/>
              <a:buNone/>
            </a:pPr>
            <a:br>
              <a:rPr b="1" i="1" lang="en-US" sz="2000">
                <a:solidFill>
                  <a:schemeClr val="dk1"/>
                </a:solidFill>
                <a:latin typeface="Jacques Francois Shadow"/>
                <a:ea typeface="Jacques Francois Shadow"/>
                <a:cs typeface="Jacques Francois Shadow"/>
                <a:sym typeface="Jacques Francois Shadow"/>
              </a:rPr>
            </a:br>
            <a:endParaRPr b="1" i="1" sz="2000">
              <a:solidFill>
                <a:schemeClr val="dk1"/>
              </a:solidFill>
              <a:latin typeface="Jacques Francois Shadow"/>
              <a:ea typeface="Jacques Francois Shadow"/>
              <a:cs typeface="Jacques Francois Shadow"/>
              <a:sym typeface="Jacques Francois Shadow"/>
            </a:endParaRPr>
          </a:p>
          <a:p>
            <a:pPr indent="0" lvl="0" marL="0" rtl="0" algn="just">
              <a:spcBef>
                <a:spcPts val="1000"/>
              </a:spcBef>
              <a:spcAft>
                <a:spcPts val="0"/>
              </a:spcAft>
              <a:buSzPts val="1440"/>
              <a:buNone/>
            </a:pPr>
            <a:br>
              <a:rPr lang="en-US" sz="2000"/>
            </a:br>
            <a:endParaRPr b="1" sz="2000">
              <a:solidFill>
                <a:srgbClr val="FFFF00"/>
              </a:solidFill>
            </a:endParaRPr>
          </a:p>
        </p:txBody>
      </p:sp>
      <p:pic>
        <p:nvPicPr>
          <p:cNvPr id="183" name="Google Shape;183;p1"/>
          <p:cNvPicPr preferRelativeResize="0"/>
          <p:nvPr/>
        </p:nvPicPr>
        <p:blipFill rotWithShape="1">
          <a:blip r:embed="rId3">
            <a:alphaModFix/>
          </a:blip>
          <a:srcRect b="0" l="0" r="0" t="0"/>
          <a:stretch/>
        </p:blipFill>
        <p:spPr>
          <a:xfrm>
            <a:off x="9303388" y="1623892"/>
            <a:ext cx="2537322" cy="2537322"/>
          </a:xfrm>
          <a:prstGeom prst="rect">
            <a:avLst/>
          </a:prstGeom>
          <a:noFill/>
          <a:ln>
            <a:noFill/>
          </a:ln>
        </p:spPr>
      </p:pic>
      <p:sp>
        <p:nvSpPr>
          <p:cNvPr id="184" name="Google Shape;184;p1"/>
          <p:cNvSpPr/>
          <p:nvPr/>
        </p:nvSpPr>
        <p:spPr>
          <a:xfrm>
            <a:off x="9711365" y="4403111"/>
            <a:ext cx="1721369"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ROHIT RATHORE</a:t>
            </a:r>
            <a:endParaRPr/>
          </a:p>
          <a:p>
            <a:pPr indent="0" lvl="0" marL="0" marR="0" rtl="0" algn="ctr">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FOUNDER AND </a:t>
            </a:r>
            <a:endParaRPr/>
          </a:p>
          <a:p>
            <a:pPr indent="0" lvl="0" marL="0" marR="0" rtl="0" algn="ctr">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PRESIDENT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2250"/>
                                        <p:tgtEl>
                                          <p:spTgt spid="182">
                                            <p:txEl>
                                              <p:pRg end="0" st="0"/>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2250"/>
                                        <p:tgtEl>
                                          <p:spTgt spid="182">
                                            <p:txEl>
                                              <p:pRg end="1" st="1"/>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2250"/>
                                        <p:tgtEl>
                                          <p:spTgt spid="182">
                                            <p:txEl>
                                              <p:pRg end="2" st="2"/>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2250"/>
                                        <p:tgtEl>
                                          <p:spTgt spid="182">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2250"/>
                                        <p:tgtEl>
                                          <p:spTgt spid="182">
                                            <p:txEl>
                                              <p:pRg end="4" st="4"/>
                                            </p:txEl>
                                          </p:spTgt>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2250"/>
                                        <p:tgtEl>
                                          <p:spTgt spid="182">
                                            <p:txEl>
                                              <p:pRg end="5" st="5"/>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8" name="Shape 188"/>
        <p:cNvGrpSpPr/>
        <p:nvPr/>
      </p:nvGrpSpPr>
      <p:grpSpPr>
        <a:xfrm>
          <a:off x="0" y="0"/>
          <a:ext cx="0" cy="0"/>
          <a:chOff x="0" y="0"/>
          <a:chExt cx="0" cy="0"/>
        </a:xfrm>
      </p:grpSpPr>
      <p:sp>
        <p:nvSpPr>
          <p:cNvPr id="189" name="Google Shape;189;p2"/>
          <p:cNvSpPr txBox="1"/>
          <p:nvPr>
            <p:ph type="ctrTitle"/>
          </p:nvPr>
        </p:nvSpPr>
        <p:spPr>
          <a:xfrm>
            <a:off x="2741064" y="248575"/>
            <a:ext cx="6118851" cy="125306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5"/>
              </a:buClr>
              <a:buSzPts val="7200"/>
              <a:buFont typeface="Ruge Boogie"/>
              <a:buNone/>
            </a:pPr>
            <a:r>
              <a:rPr lang="en-US" sz="4800">
                <a:solidFill>
                  <a:schemeClr val="accent5"/>
                </a:solidFill>
                <a:latin typeface="Jacques Francois Shadow"/>
                <a:ea typeface="Jacques Francois Shadow"/>
                <a:cs typeface="Jacques Francois Shadow"/>
                <a:sym typeface="Jacques Francois Shadow"/>
              </a:rPr>
              <a:t>PRINCIPLES</a:t>
            </a:r>
            <a:endParaRPr sz="4800">
              <a:latin typeface="Jacques Francois Shadow"/>
              <a:ea typeface="Jacques Francois Shadow"/>
              <a:cs typeface="Jacques Francois Shadow"/>
              <a:sym typeface="Jacques Francois Shadow"/>
            </a:endParaRPr>
          </a:p>
        </p:txBody>
      </p:sp>
      <p:sp>
        <p:nvSpPr>
          <p:cNvPr id="190" name="Google Shape;190;p2"/>
          <p:cNvSpPr txBox="1"/>
          <p:nvPr>
            <p:ph idx="1" type="subTitle"/>
          </p:nvPr>
        </p:nvSpPr>
        <p:spPr>
          <a:xfrm>
            <a:off x="1626925" y="1354500"/>
            <a:ext cx="8660100" cy="4839600"/>
          </a:xfrm>
          <a:prstGeom prst="rect">
            <a:avLst/>
          </a:prstGeom>
          <a:gradFill>
            <a:gsLst>
              <a:gs pos="0">
                <a:srgbClr val="F5FDF0"/>
              </a:gs>
              <a:gs pos="42000">
                <a:srgbClr val="ADE786"/>
              </a:gs>
              <a:gs pos="100000">
                <a:srgbClr val="C9EFAE"/>
              </a:gs>
            </a:gsLst>
            <a:lin ang="5400000" scaled="0"/>
          </a:gradFill>
          <a:ln>
            <a:noFill/>
          </a:ln>
        </p:spPr>
        <p:txBody>
          <a:bodyPr anchorCtr="0" anchor="t" bIns="45700" lIns="91425" spcFirstLastPara="1" rIns="91425" wrap="square" tIns="45700">
            <a:noAutofit/>
          </a:bodyPr>
          <a:lstStyle/>
          <a:p>
            <a:pPr indent="0" lvl="0" marL="0" rtl="0" algn="just">
              <a:spcBef>
                <a:spcPts val="0"/>
              </a:spcBef>
              <a:spcAft>
                <a:spcPts val="0"/>
              </a:spcAft>
              <a:buSzPts val="1440"/>
              <a:buNone/>
            </a:pPr>
            <a:r>
              <a:rPr lang="en-US">
                <a:solidFill>
                  <a:schemeClr val="accent3"/>
                </a:solidFill>
                <a:latin typeface="Algerian"/>
                <a:ea typeface="Algerian"/>
                <a:cs typeface="Algerian"/>
                <a:sym typeface="Algerian"/>
              </a:rPr>
              <a:t>1</a:t>
            </a:r>
            <a:r>
              <a:rPr lang="en-US" sz="2000">
                <a:solidFill>
                  <a:schemeClr val="accent3"/>
                </a:solidFill>
                <a:latin typeface="Algerian"/>
                <a:ea typeface="Algerian"/>
                <a:cs typeface="Algerian"/>
                <a:sym typeface="Algerian"/>
              </a:rPr>
              <a:t>. </a:t>
            </a:r>
            <a:r>
              <a:rPr lang="en-US" sz="2000">
                <a:solidFill>
                  <a:srgbClr val="62170C"/>
                </a:solidFill>
                <a:latin typeface="Algerian"/>
                <a:ea typeface="Algerian"/>
                <a:cs typeface="Algerian"/>
                <a:sym typeface="Algerian"/>
              </a:rPr>
              <a:t>Online learning platform is an integral part of modern education.</a:t>
            </a:r>
            <a:endParaRPr sz="2000"/>
          </a:p>
          <a:p>
            <a:pPr indent="0" lvl="0" marL="0" rtl="0" algn="just">
              <a:spcBef>
                <a:spcPts val="1000"/>
              </a:spcBef>
              <a:spcAft>
                <a:spcPts val="0"/>
              </a:spcAft>
              <a:buSzPts val="1440"/>
              <a:buNone/>
            </a:pPr>
            <a:r>
              <a:rPr lang="en-US" sz="2000">
                <a:solidFill>
                  <a:srgbClr val="62170C"/>
                </a:solidFill>
                <a:latin typeface="Algerian"/>
                <a:ea typeface="Algerian"/>
                <a:cs typeface="Algerian"/>
                <a:sym typeface="Algerian"/>
              </a:rPr>
              <a:t>2. The effectiveness of the open source learning platform as a public resource depends upon interoperability (protocols, data formats, content), innovation and decentralized participation worldwide.</a:t>
            </a:r>
            <a:endParaRPr sz="2000"/>
          </a:p>
          <a:p>
            <a:pPr indent="0" lvl="0" marL="0" rtl="0" algn="just">
              <a:spcBef>
                <a:spcPts val="1000"/>
              </a:spcBef>
              <a:spcAft>
                <a:spcPts val="0"/>
              </a:spcAft>
              <a:buSzPts val="1440"/>
              <a:buNone/>
            </a:pPr>
            <a:r>
              <a:rPr lang="en-US" sz="2000">
                <a:solidFill>
                  <a:srgbClr val="62170C"/>
                </a:solidFill>
                <a:latin typeface="Algerian"/>
                <a:ea typeface="Algerian"/>
                <a:cs typeface="Algerian"/>
                <a:sym typeface="Algerian"/>
              </a:rPr>
              <a:t>3. Transparent community-based processes promote participation, accountability and trust.</a:t>
            </a:r>
            <a:endParaRPr sz="2000"/>
          </a:p>
          <a:p>
            <a:pPr indent="0" lvl="0" marL="0" rtl="0" algn="just">
              <a:spcBef>
                <a:spcPts val="1000"/>
              </a:spcBef>
              <a:spcAft>
                <a:spcPts val="0"/>
              </a:spcAft>
              <a:buSzPts val="1440"/>
              <a:buNone/>
            </a:pPr>
            <a:r>
              <a:rPr lang="en-US" sz="2000">
                <a:solidFill>
                  <a:srgbClr val="62170C"/>
                </a:solidFill>
                <a:latin typeface="Algerian"/>
                <a:ea typeface="Algerian"/>
                <a:cs typeface="Algerian"/>
                <a:sym typeface="Algerian"/>
              </a:rPr>
              <a:t>4. Commercial involvement in the development of the learning platform brings many benefits; a balance between commercial profit and public benefit is critical.</a:t>
            </a:r>
            <a:endParaRPr sz="2000"/>
          </a:p>
          <a:p>
            <a:pPr indent="0" lvl="0" marL="0" rtl="0" algn="just">
              <a:spcBef>
                <a:spcPts val="1000"/>
              </a:spcBef>
              <a:spcAft>
                <a:spcPts val="0"/>
              </a:spcAft>
              <a:buSzPts val="1440"/>
              <a:buNone/>
            </a:pPr>
            <a:r>
              <a:rPr lang="en-US" sz="2000">
                <a:solidFill>
                  <a:srgbClr val="62170C"/>
                </a:solidFill>
                <a:latin typeface="Algerian"/>
                <a:ea typeface="Algerian"/>
                <a:cs typeface="Algerian"/>
                <a:sym typeface="Algerian"/>
              </a:rPr>
              <a:t>5. Magnifying the public benefit aspects of the online learning is an important goal, worthy of time, attention and commitment.</a:t>
            </a:r>
            <a:endParaRPr sz="2000"/>
          </a:p>
          <a:p>
            <a:pPr indent="0" lvl="0" marL="0" rtl="0" algn="just">
              <a:spcBef>
                <a:spcPts val="1000"/>
              </a:spcBef>
              <a:spcAft>
                <a:spcPts val="0"/>
              </a:spcAft>
              <a:buSzPts val="1440"/>
              <a:buNone/>
            </a:pPr>
            <a:br>
              <a:rPr lang="en-US" sz="2000">
                <a:solidFill>
                  <a:schemeClr val="accent3"/>
                </a:solidFill>
                <a:latin typeface="Algerian"/>
                <a:ea typeface="Algerian"/>
                <a:cs typeface="Algerian"/>
                <a:sym typeface="Algerian"/>
              </a:rPr>
            </a:br>
            <a:endParaRPr sz="2000">
              <a:solidFill>
                <a:schemeClr val="accent3"/>
              </a:solidFill>
              <a:latin typeface="Algerian"/>
              <a:ea typeface="Algerian"/>
              <a:cs typeface="Algerian"/>
              <a:sym typeface="Algeri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2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10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1000"/>
                                        <p:tgtEl>
                                          <p:spTgt spid="1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4" name="Shape 194"/>
        <p:cNvGrpSpPr/>
        <p:nvPr/>
      </p:nvGrpSpPr>
      <p:grpSpPr>
        <a:xfrm>
          <a:off x="0" y="0"/>
          <a:ext cx="0" cy="0"/>
          <a:chOff x="0" y="0"/>
          <a:chExt cx="0" cy="0"/>
        </a:xfrm>
      </p:grpSpPr>
      <p:sp>
        <p:nvSpPr>
          <p:cNvPr id="195" name="Google Shape;195;p3"/>
          <p:cNvSpPr txBox="1"/>
          <p:nvPr>
            <p:ph type="ctrTitle"/>
          </p:nvPr>
        </p:nvSpPr>
        <p:spPr>
          <a:xfrm>
            <a:off x="1666865" y="34491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5A0208"/>
              </a:buClr>
              <a:buSzPts val="5400"/>
              <a:buFont typeface="Algerian"/>
              <a:buNone/>
            </a:pPr>
            <a:r>
              <a:rPr lang="en-US">
                <a:solidFill>
                  <a:srgbClr val="5A0208"/>
                </a:solidFill>
                <a:latin typeface="Algerian"/>
                <a:ea typeface="Algerian"/>
                <a:cs typeface="Algerian"/>
                <a:sym typeface="Algerian"/>
              </a:rPr>
              <a:t>INVITATION</a:t>
            </a:r>
            <a:endParaRPr/>
          </a:p>
        </p:txBody>
      </p:sp>
      <p:sp>
        <p:nvSpPr>
          <p:cNvPr id="196" name="Google Shape;196;p3"/>
          <p:cNvSpPr txBox="1"/>
          <p:nvPr>
            <p:ph idx="1" type="subTitle"/>
          </p:nvPr>
        </p:nvSpPr>
        <p:spPr>
          <a:xfrm>
            <a:off x="1219818" y="2275299"/>
            <a:ext cx="8116328" cy="249201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560"/>
              <a:buNone/>
            </a:pPr>
            <a:r>
              <a:rPr b="1" i="1" lang="en-US" sz="3200">
                <a:solidFill>
                  <a:srgbClr val="000000"/>
                </a:solidFill>
                <a:latin typeface="Architects Daughter"/>
                <a:ea typeface="Architects Daughter"/>
                <a:cs typeface="Architects Daughter"/>
                <a:sym typeface="Architects Daughter"/>
              </a:rPr>
              <a:t>We invite all others who support the principles of the osDFS Manifesto to join with us, and to find new ways to make this vision of online learning a reality.</a:t>
            </a:r>
            <a:endParaRPr/>
          </a:p>
          <a:p>
            <a:pPr indent="0" lvl="0" marL="0" rtl="0" algn="just">
              <a:spcBef>
                <a:spcPts val="1000"/>
              </a:spcBef>
              <a:spcAft>
                <a:spcPts val="0"/>
              </a:spcAft>
              <a:buSzPts val="2560"/>
              <a:buNone/>
            </a:pPr>
            <a:br>
              <a:rPr lang="en-US" sz="3200">
                <a:solidFill>
                  <a:srgbClr val="D3D3D3"/>
                </a:solidFill>
              </a:rPr>
            </a:br>
            <a:endParaRPr sz="3200">
              <a:solidFill>
                <a:srgbClr val="D3D3D3"/>
              </a:solidFill>
            </a:endParaRPr>
          </a:p>
        </p:txBody>
      </p:sp>
      <p:pic>
        <p:nvPicPr>
          <p:cNvPr id="197" name="Google Shape;197;p3"/>
          <p:cNvPicPr preferRelativeResize="0"/>
          <p:nvPr/>
        </p:nvPicPr>
        <p:blipFill rotWithShape="1">
          <a:blip r:embed="rId3">
            <a:alphaModFix/>
          </a:blip>
          <a:srcRect b="0" l="0" r="0" t="0"/>
          <a:stretch/>
        </p:blipFill>
        <p:spPr>
          <a:xfrm>
            <a:off x="7638376" y="4336651"/>
            <a:ext cx="3214850" cy="214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2000"/>
                                        <p:tgtEl>
                                          <p:spTgt spid="196">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2000"/>
                                        <p:tgtEl>
                                          <p:spTgt spid="196">
                                            <p:txEl>
                                              <p:pRg end="1" st="1"/>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1" name="Shape 201"/>
        <p:cNvGrpSpPr/>
        <p:nvPr/>
      </p:nvGrpSpPr>
      <p:grpSpPr>
        <a:xfrm>
          <a:off x="0" y="0"/>
          <a:ext cx="0" cy="0"/>
          <a:chOff x="0" y="0"/>
          <a:chExt cx="0" cy="0"/>
        </a:xfrm>
      </p:grpSpPr>
      <p:sp>
        <p:nvSpPr>
          <p:cNvPr id="202" name="Google Shape;202;p4"/>
          <p:cNvSpPr txBox="1"/>
          <p:nvPr>
            <p:ph type="ctrTitle"/>
          </p:nvPr>
        </p:nvSpPr>
        <p:spPr>
          <a:xfrm>
            <a:off x="1400535" y="0"/>
            <a:ext cx="7766936" cy="152827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62170C"/>
              </a:buClr>
              <a:buSzPts val="5400"/>
              <a:buFont typeface="Algerian"/>
              <a:buNone/>
            </a:pPr>
            <a:r>
              <a:rPr lang="en-US">
                <a:solidFill>
                  <a:srgbClr val="62170C"/>
                </a:solidFill>
                <a:latin typeface="Algerian"/>
                <a:ea typeface="Algerian"/>
                <a:cs typeface="Algerian"/>
                <a:sym typeface="Algerian"/>
              </a:rPr>
              <a:t>FOUNDER MEMBERS</a:t>
            </a:r>
            <a:endParaRPr/>
          </a:p>
        </p:txBody>
      </p:sp>
      <p:pic>
        <p:nvPicPr>
          <p:cNvPr id="203" name="Google Shape;203;p4"/>
          <p:cNvPicPr preferRelativeResize="0"/>
          <p:nvPr/>
        </p:nvPicPr>
        <p:blipFill rotWithShape="1">
          <a:blip r:embed="rId3">
            <a:alphaModFix/>
          </a:blip>
          <a:srcRect b="0" l="0" r="0" t="0"/>
          <a:stretch/>
        </p:blipFill>
        <p:spPr>
          <a:xfrm>
            <a:off x="381159" y="1521996"/>
            <a:ext cx="2557350" cy="2031875"/>
          </a:xfrm>
          <a:prstGeom prst="rect">
            <a:avLst/>
          </a:prstGeom>
          <a:noFill/>
          <a:ln>
            <a:noFill/>
          </a:ln>
        </p:spPr>
      </p:pic>
      <p:pic>
        <p:nvPicPr>
          <p:cNvPr id="204" name="Google Shape;204;p4"/>
          <p:cNvPicPr preferRelativeResize="0"/>
          <p:nvPr/>
        </p:nvPicPr>
        <p:blipFill rotWithShape="1">
          <a:blip r:embed="rId4">
            <a:alphaModFix/>
          </a:blip>
          <a:srcRect b="0" l="0" r="0" t="0"/>
          <a:stretch/>
        </p:blipFill>
        <p:spPr>
          <a:xfrm>
            <a:off x="4032334" y="1521996"/>
            <a:ext cx="2485008" cy="2025597"/>
          </a:xfrm>
          <a:prstGeom prst="rect">
            <a:avLst/>
          </a:prstGeom>
          <a:noFill/>
          <a:ln>
            <a:noFill/>
          </a:ln>
        </p:spPr>
      </p:pic>
      <p:pic>
        <p:nvPicPr>
          <p:cNvPr id="205" name="Google Shape;205;p4"/>
          <p:cNvPicPr preferRelativeResize="0"/>
          <p:nvPr/>
        </p:nvPicPr>
        <p:blipFill rotWithShape="1">
          <a:blip r:embed="rId5">
            <a:alphaModFix/>
          </a:blip>
          <a:srcRect b="0" l="0" r="0" t="0"/>
          <a:stretch/>
        </p:blipFill>
        <p:spPr>
          <a:xfrm>
            <a:off x="7537717" y="1528274"/>
            <a:ext cx="2557350" cy="2028160"/>
          </a:xfrm>
          <a:prstGeom prst="rect">
            <a:avLst/>
          </a:prstGeom>
          <a:noFill/>
          <a:ln>
            <a:noFill/>
          </a:ln>
        </p:spPr>
      </p:pic>
      <p:pic>
        <p:nvPicPr>
          <p:cNvPr id="206" name="Google Shape;206;p4"/>
          <p:cNvPicPr preferRelativeResize="0"/>
          <p:nvPr/>
        </p:nvPicPr>
        <p:blipFill rotWithShape="1">
          <a:blip r:embed="rId6">
            <a:alphaModFix/>
          </a:blip>
          <a:srcRect b="0" l="0" r="0" t="0"/>
          <a:stretch/>
        </p:blipFill>
        <p:spPr>
          <a:xfrm>
            <a:off x="6545372" y="4094281"/>
            <a:ext cx="2622099" cy="1842907"/>
          </a:xfrm>
          <a:prstGeom prst="rect">
            <a:avLst/>
          </a:prstGeom>
          <a:noFill/>
          <a:ln>
            <a:noFill/>
          </a:ln>
        </p:spPr>
      </p:pic>
      <p:sp>
        <p:nvSpPr>
          <p:cNvPr id="207" name="Google Shape;207;p4"/>
          <p:cNvSpPr/>
          <p:nvPr/>
        </p:nvSpPr>
        <p:spPr>
          <a:xfrm>
            <a:off x="620856" y="3553871"/>
            <a:ext cx="239210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MD.ABDAL KHAN  </a:t>
            </a:r>
            <a:endParaRPr/>
          </a:p>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CO-FOUNDER &amp; </a:t>
            </a:r>
            <a:endParaRPr/>
          </a:p>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VICE DESIGN CHAIR        </a:t>
            </a:r>
            <a:endParaRPr sz="1400">
              <a:solidFill>
                <a:schemeClr val="dk1"/>
              </a:solidFill>
              <a:latin typeface="Trebuchet MS"/>
              <a:ea typeface="Trebuchet MS"/>
              <a:cs typeface="Trebuchet MS"/>
              <a:sym typeface="Trebuchet MS"/>
            </a:endParaRPr>
          </a:p>
        </p:txBody>
      </p:sp>
      <p:sp>
        <p:nvSpPr>
          <p:cNvPr id="208" name="Google Shape;208;p4"/>
          <p:cNvSpPr/>
          <p:nvPr/>
        </p:nvSpPr>
        <p:spPr>
          <a:xfrm>
            <a:off x="3834760" y="3553871"/>
            <a:ext cx="28984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         SHUBHENDU MISHRA</a:t>
            </a:r>
            <a:endParaRPr/>
          </a:p>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TREASURER &amp; CONTENT CHAIR</a:t>
            </a:r>
            <a:endParaRPr sz="1400">
              <a:solidFill>
                <a:schemeClr val="dk1"/>
              </a:solidFill>
              <a:latin typeface="Trebuchet MS"/>
              <a:ea typeface="Trebuchet MS"/>
              <a:cs typeface="Trebuchet MS"/>
              <a:sym typeface="Trebuchet MS"/>
            </a:endParaRPr>
          </a:p>
        </p:txBody>
      </p:sp>
      <p:sp>
        <p:nvSpPr>
          <p:cNvPr id="209" name="Google Shape;209;p4"/>
          <p:cNvSpPr/>
          <p:nvPr/>
        </p:nvSpPr>
        <p:spPr>
          <a:xfrm>
            <a:off x="7956324" y="3544081"/>
            <a:ext cx="2197595" cy="14696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       RUCHIKA </a:t>
            </a:r>
            <a:endParaRPr/>
          </a:p>
          <a:p>
            <a:pPr indent="0" lvl="0" marL="0" marR="0" rtl="0" algn="l">
              <a:spcBef>
                <a:spcPts val="300"/>
              </a:spcBef>
              <a:spcAft>
                <a:spcPts val="0"/>
              </a:spcAft>
              <a:buNone/>
            </a:pPr>
            <a:r>
              <a:rPr lang="en-US" sz="1400">
                <a:solidFill>
                  <a:srgbClr val="000000"/>
                </a:solidFill>
                <a:latin typeface="Times New Roman"/>
                <a:ea typeface="Times New Roman"/>
                <a:cs typeface="Times New Roman"/>
                <a:sym typeface="Times New Roman"/>
              </a:rPr>
              <a:t>OUTREACH CHAIR</a:t>
            </a:r>
            <a:endParaRPr/>
          </a:p>
          <a:p>
            <a:pPr indent="0" lvl="0" marL="0" marR="0" rtl="0" algn="l">
              <a:spcBef>
                <a:spcPts val="30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300"/>
              </a:spcBef>
              <a:spcAft>
                <a:spcPts val="0"/>
              </a:spcAft>
              <a:buNone/>
            </a:pP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sp>
        <p:nvSpPr>
          <p:cNvPr id="210" name="Google Shape;210;p4"/>
          <p:cNvSpPr/>
          <p:nvPr/>
        </p:nvSpPr>
        <p:spPr>
          <a:xfrm>
            <a:off x="6359270" y="5937188"/>
            <a:ext cx="3794649" cy="13696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                      RUBINA</a:t>
            </a:r>
            <a:endParaRPr/>
          </a:p>
          <a:p>
            <a:pPr indent="0" lvl="0" marL="0" marR="0" rtl="0" algn="l">
              <a:spcBef>
                <a:spcPts val="300"/>
              </a:spcBef>
              <a:spcAft>
                <a:spcPts val="0"/>
              </a:spcAft>
              <a:buNone/>
            </a:pPr>
            <a:r>
              <a:rPr lang="en-US" sz="1400">
                <a:solidFill>
                  <a:srgbClr val="000000"/>
                </a:solidFill>
                <a:latin typeface="Times New Roman"/>
                <a:ea typeface="Times New Roman"/>
                <a:cs typeface="Times New Roman"/>
                <a:sym typeface="Times New Roman"/>
              </a:rPr>
              <a:t>COMMUNITY PARTNERSHIPS &amp;    OUTREACH CHAIR</a:t>
            </a:r>
            <a:endParaRPr sz="1400">
              <a:solidFill>
                <a:schemeClr val="dk1"/>
              </a:solidFill>
              <a:latin typeface="Trebuchet MS"/>
              <a:ea typeface="Trebuchet MS"/>
              <a:cs typeface="Trebuchet MS"/>
              <a:sym typeface="Trebuchet MS"/>
            </a:endParaRPr>
          </a:p>
          <a:p>
            <a:pPr indent="0" lvl="0" marL="0" marR="0" rtl="0" algn="l">
              <a:spcBef>
                <a:spcPts val="300"/>
              </a:spcBef>
              <a:spcAft>
                <a:spcPts val="0"/>
              </a:spcAft>
              <a:buNone/>
            </a:pP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pic>
        <p:nvPicPr>
          <p:cNvPr id="211" name="Google Shape;211;p4"/>
          <p:cNvPicPr preferRelativeResize="0"/>
          <p:nvPr/>
        </p:nvPicPr>
        <p:blipFill rotWithShape="1">
          <a:blip r:embed="rId7">
            <a:alphaModFix/>
          </a:blip>
          <a:srcRect b="0" l="0" r="0" t="0"/>
          <a:stretch/>
        </p:blipFill>
        <p:spPr>
          <a:xfrm>
            <a:off x="3024528" y="4094281"/>
            <a:ext cx="2522197" cy="1842907"/>
          </a:xfrm>
          <a:prstGeom prst="rect">
            <a:avLst/>
          </a:prstGeom>
          <a:noFill/>
          <a:ln>
            <a:noFill/>
          </a:ln>
        </p:spPr>
      </p:pic>
      <p:sp>
        <p:nvSpPr>
          <p:cNvPr id="212" name="Google Shape;212;p4"/>
          <p:cNvSpPr/>
          <p:nvPr/>
        </p:nvSpPr>
        <p:spPr>
          <a:xfrm>
            <a:off x="3179644" y="5954378"/>
            <a:ext cx="24737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      YUVRAJ MISHRA </a:t>
            </a:r>
            <a:endParaRPr/>
          </a:p>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CURRICULUM DEVELOPER</a:t>
            </a:r>
            <a:endParaRPr sz="14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2000"/>
                                        <p:tgtEl>
                                          <p:spTgt spid="20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2019-12-08T04:18:54Z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