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55" r:id="rId4"/>
  </p:sldMasterIdLst>
  <p:notesMasterIdLst>
    <p:notesMasterId r:id="rId6"/>
  </p:notesMasterIdLst>
  <p:sldIdLst>
    <p:sldId id="437" r:id="rId5"/>
  </p:sldIdLst>
  <p:sldSz cx="9144000" cy="5143500" type="screen16x9"/>
  <p:notesSz cx="6810375" cy="9942513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9">
          <p15:clr>
            <a:srgbClr val="A4A3A4"/>
          </p15:clr>
        </p15:guide>
        <p15:guide id="2" pos="274">
          <p15:clr>
            <a:srgbClr val="A4A3A4"/>
          </p15:clr>
        </p15:guide>
        <p15:guide id="3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FF00"/>
    <a:srgbClr val="33CC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 autoAdjust="0"/>
    <p:restoredTop sz="88361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768" y="72"/>
      </p:cViewPr>
      <p:guideLst>
        <p:guide orient="horz" pos="1249"/>
        <p:guide pos="274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2E4C-3F41-4378-9413-8C56B78B5FE7}" type="datetimeFigureOut">
              <a:rPr lang="nl-NL" smtClean="0"/>
              <a:t>2-4-2019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65E29-D815-43E2-A2D9-BB2224C6A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2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5E29-D815-43E2-A2D9-BB2224C6AF21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414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4684"/>
            <a:ext cx="2846933" cy="246221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3255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 userDrawn="1"/>
        </p:nvCxnSpPr>
        <p:spPr>
          <a:xfrm>
            <a:off x="3189659" y="744258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Rechte verbindingslijn 7"/>
          <p:cNvCxnSpPr/>
          <p:nvPr userDrawn="1"/>
        </p:nvCxnSpPr>
        <p:spPr>
          <a:xfrm>
            <a:off x="6017869" y="744258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ijdelijke aanduiding voor afbeelding 18"/>
          <p:cNvSpPr>
            <a:spLocks noGrp="1"/>
          </p:cNvSpPr>
          <p:nvPr>
            <p:ph type="pic" sz="quarter" idx="11"/>
          </p:nvPr>
        </p:nvSpPr>
        <p:spPr>
          <a:xfrm>
            <a:off x="1056550" y="744258"/>
            <a:ext cx="1179260" cy="1526940"/>
          </a:xfr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0" name="Tijdelijke aanduiding voor afbeelding 18"/>
          <p:cNvSpPr>
            <a:spLocks noGrp="1"/>
          </p:cNvSpPr>
          <p:nvPr>
            <p:ph type="pic" sz="quarter" idx="12"/>
          </p:nvPr>
        </p:nvSpPr>
        <p:spPr>
          <a:xfrm>
            <a:off x="4071198" y="744258"/>
            <a:ext cx="1179260" cy="1526940"/>
          </a:xfr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1" name="Tijdelijke aanduiding voor afbeelding 18"/>
          <p:cNvSpPr>
            <a:spLocks noGrp="1"/>
          </p:cNvSpPr>
          <p:nvPr>
            <p:ph type="pic" sz="quarter" idx="13"/>
          </p:nvPr>
        </p:nvSpPr>
        <p:spPr>
          <a:xfrm>
            <a:off x="6898400" y="744258"/>
            <a:ext cx="1179260" cy="1526940"/>
          </a:xfr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04684"/>
            <a:ext cx="2846933" cy="246221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4052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05089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837391"/>
            <a:ext cx="4040188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837391"/>
            <a:ext cx="4041775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4684"/>
            <a:ext cx="2846933" cy="246221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37827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9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892" indent="-342892">
              <a:buFont typeface="Wingdings" panose="05000000000000000000" pitchFamily="2" charset="2"/>
              <a:buChar char="§"/>
              <a:defRPr lang="nl-NL" sz="2400" kern="1200" dirty="0" smtClean="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75" indent="-177796">
              <a:buFont typeface="Arial" panose="020B0604020202020204" pitchFamily="34" charset="0"/>
              <a:buChar char="-"/>
              <a:defRPr>
                <a:solidFill>
                  <a:srgbClr val="585858"/>
                </a:solidFill>
              </a:defRPr>
            </a:lvl2pPr>
            <a:lvl3pPr marL="720707" indent="-185733">
              <a:defRPr sz="1400">
                <a:solidFill>
                  <a:srgbClr val="585858"/>
                </a:solidFill>
              </a:defRPr>
            </a:lvl3pPr>
          </a:lstStyle>
          <a:p>
            <a:pPr marL="342892" lvl="0" indent="-342892" algn="l" defTabSz="457189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4" y="114633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4081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1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4684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4" name="Afbeelding 3" descr="ordina-logo-tag-on-lowercase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9" y="4719242"/>
            <a:ext cx="3398057" cy="278276"/>
          </a:xfrm>
          <a:prstGeom prst="rect">
            <a:avLst/>
          </a:prstGeom>
        </p:spPr>
      </p:pic>
      <p:sp>
        <p:nvSpPr>
          <p:cNvPr id="6" name="Shape 2"/>
          <p:cNvSpPr txBox="1">
            <a:spLocks/>
          </p:cNvSpPr>
          <p:nvPr userDrawn="1"/>
        </p:nvSpPr>
        <p:spPr>
          <a:xfrm>
            <a:off x="8538034" y="4751123"/>
            <a:ext cx="309077" cy="226022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1000" b="0" smtClean="0"/>
              <a:pPr algn="r"/>
              <a:t>‹nr.›</a:t>
            </a:fld>
            <a:endParaRPr lang="tr-TR" sz="1000" b="0" dirty="0"/>
          </a:p>
        </p:txBody>
      </p:sp>
    </p:spTree>
    <p:extLst>
      <p:ext uri="{BB962C8B-B14F-4D97-AF65-F5344CB8AC3E}">
        <p14:creationId xmlns:p14="http://schemas.microsoft.com/office/powerpoint/2010/main" val="21258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600" b="1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6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rt 3"/>
          <p:cNvSpPr/>
          <p:nvPr/>
        </p:nvSpPr>
        <p:spPr>
          <a:xfrm>
            <a:off x="3499200" y="1764000"/>
            <a:ext cx="2008800" cy="181440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20304" y="7200"/>
            <a:ext cx="4406510" cy="25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4621246" y="-6115"/>
            <a:ext cx="4530903" cy="2516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dk1"/>
              </a:solidFill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7185" y="2706124"/>
            <a:ext cx="4419629" cy="2437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dk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4618622" y="2706429"/>
            <a:ext cx="4530903" cy="243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dk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03368" y="87279"/>
            <a:ext cx="4180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nl-NL" sz="11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nl-NL" sz="11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skills:</a:t>
            </a:r>
            <a:r>
              <a:rPr lang="nl-NL" sz="11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wie doet wat en wie kan wat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75903" y="2719396"/>
            <a:ext cx="38489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nl-NL" sz="11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&amp; </a:t>
            </a:r>
            <a:r>
              <a:rPr lang="nl-NL" sz="11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r>
              <a:rPr lang="nl-NL" sz="11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zo organiseren wij 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27439" y="2720889"/>
            <a:ext cx="3367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sz="1100" b="1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nl-NL" sz="11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hier staan wij voor, deze waarden delen wij</a:t>
            </a:r>
          </a:p>
        </p:txBody>
      </p:sp>
      <p:sp>
        <p:nvSpPr>
          <p:cNvPr id="40" name="Rectangle 39"/>
          <p:cNvSpPr/>
          <p:nvPr/>
        </p:nvSpPr>
        <p:spPr>
          <a:xfrm>
            <a:off x="-10400" y="17667"/>
            <a:ext cx="4674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sz="11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  <a:r>
              <a:rPr lang="nl-NL" sz="11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doelen, hieraan zijn wij als team en individuele leden loyaal</a:t>
            </a:r>
            <a:endParaRPr lang="nl-NL" sz="11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art 4"/>
          <p:cNvSpPr/>
          <p:nvPr/>
        </p:nvSpPr>
        <p:spPr>
          <a:xfrm>
            <a:off x="3413125" y="1481228"/>
            <a:ext cx="2103056" cy="225360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3673073" y="1847514"/>
            <a:ext cx="134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nl-NL" sz="11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hiertoe zijn wij op aarde</a:t>
            </a:r>
            <a:endParaRPr lang="nl-NL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3698676" y="2207826"/>
            <a:ext cx="18093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Wij </a:t>
            </a: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[Python-</a:t>
            </a:r>
            <a:r>
              <a:rPr lang="nl-NL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maken NL veiliger door </a:t>
            </a: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de Politie te helpen aan dé standaard </a:t>
            </a:r>
            <a:r>
              <a:rPr lang="nl-NL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mbt</a:t>
            </a: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Python-</a:t>
            </a:r>
            <a:r>
              <a:rPr lang="nl-NL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456712" y="2559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24992" y="3151320"/>
            <a:ext cx="2538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Resultaatgericht</a:t>
            </a:r>
          </a:p>
          <a:p>
            <a:pPr marL="171450" indent="-171450">
              <a:buFontTx/>
              <a:buChar char="-"/>
            </a:pP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Betrouwbaar</a:t>
            </a:r>
          </a:p>
          <a:p>
            <a:pPr marL="171450" indent="-171450">
              <a:buFontTx/>
              <a:buChar char="-"/>
            </a:pP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Communicatief</a:t>
            </a:r>
          </a:p>
          <a:p>
            <a:pPr marL="171450" indent="-171450">
              <a:buFontTx/>
              <a:buChar char="-"/>
            </a:pP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Behulpzaam</a:t>
            </a:r>
          </a:p>
          <a:p>
            <a:pPr marL="171450" indent="-171450">
              <a:buFontTx/>
              <a:buChar char="-"/>
            </a:pPr>
            <a:r>
              <a:rPr lang="nl-N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Veerkrachtig</a:t>
            </a:r>
            <a:endParaRPr lang="nl-NL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39"/>
          <p:cNvSpPr/>
          <p:nvPr/>
        </p:nvSpPr>
        <p:spPr>
          <a:xfrm>
            <a:off x="8149" y="232253"/>
            <a:ext cx="44186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sz="11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Teamgoals</a:t>
            </a:r>
            <a:r>
              <a:rPr lang="nl-NL" sz="11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1100" b="1" i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39"/>
          <p:cNvSpPr/>
          <p:nvPr/>
        </p:nvSpPr>
        <p:spPr>
          <a:xfrm>
            <a:off x="35588" y="1768030"/>
            <a:ext cx="44186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sz="11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Individuele goals</a:t>
            </a:r>
            <a:r>
              <a:rPr lang="nl-NL" sz="11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1100" b="1" i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93600" y="493863"/>
            <a:ext cx="3319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err="1" smtClean="0"/>
              <a:t>One</a:t>
            </a:r>
            <a:r>
              <a:rPr lang="nl-NL" sz="700" dirty="0" smtClean="0"/>
              <a:t> way of </a:t>
            </a:r>
            <a:r>
              <a:rPr lang="nl-NL" sz="700" dirty="0" err="1" smtClean="0"/>
              <a:t>working</a:t>
            </a:r>
            <a:endParaRPr lang="nl-NL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Integreren in de Politie organisatie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Team heeft en volgt 1 uniforme programmering standaard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Alle apps hebben </a:t>
            </a:r>
            <a:r>
              <a:rPr lang="nl-NL" sz="700" dirty="0" err="1" smtClean="0"/>
              <a:t>geautimatiseerde</a:t>
            </a:r>
            <a:r>
              <a:rPr lang="nl-NL" sz="700" dirty="0" smtClean="0"/>
              <a:t>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Monitoren van </a:t>
            </a:r>
            <a:r>
              <a:rPr lang="nl-NL" sz="700" dirty="0" err="1" smtClean="0"/>
              <a:t>KPI’s</a:t>
            </a:r>
            <a:r>
              <a:rPr lang="nl-NL" sz="700" dirty="0" smtClean="0"/>
              <a:t> na </a:t>
            </a:r>
            <a:r>
              <a:rPr lang="nl-NL" sz="700" dirty="0" err="1" smtClean="0"/>
              <a:t>deployment</a:t>
            </a:r>
            <a:endParaRPr lang="nl-NL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Design </a:t>
            </a:r>
            <a:r>
              <a:rPr lang="nl-NL" sz="700" dirty="0" err="1" smtClean="0"/>
              <a:t>and</a:t>
            </a:r>
            <a:r>
              <a:rPr lang="nl-NL" sz="700" dirty="0" smtClean="0"/>
              <a:t> </a:t>
            </a:r>
            <a:r>
              <a:rPr lang="nl-NL" sz="700" dirty="0" err="1" smtClean="0"/>
              <a:t>Buld</a:t>
            </a:r>
            <a:r>
              <a:rPr lang="nl-NL" sz="700" dirty="0" smtClean="0"/>
              <a:t> een Python </a:t>
            </a:r>
            <a:r>
              <a:rPr lang="nl-NL" sz="700" dirty="0" err="1" smtClean="0"/>
              <a:t>Appl</a:t>
            </a:r>
            <a:r>
              <a:rPr lang="nl-NL" sz="700" dirty="0" smtClean="0"/>
              <a:t>. Monitoring Framework en een CI/CD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Optimale samenwerking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Kennisspreiding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Een robuuste app ontwikkelen voor gestroomlijnde communicatie tussen Politie en 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Erkende experts op Python </a:t>
            </a:r>
            <a:r>
              <a:rPr lang="nl-NL" sz="700" dirty="0" err="1" smtClean="0"/>
              <a:t>DevOps</a:t>
            </a:r>
            <a:r>
              <a:rPr lang="nl-NL" sz="700" dirty="0" smtClean="0"/>
              <a:t> zijn</a:t>
            </a:r>
          </a:p>
          <a:p>
            <a:endParaRPr lang="nl-NL" sz="700" dirty="0" smtClean="0"/>
          </a:p>
        </p:txBody>
      </p:sp>
      <p:sp>
        <p:nvSpPr>
          <p:cNvPr id="31" name="Tekstvak 30"/>
          <p:cNvSpPr txBox="1"/>
          <p:nvPr/>
        </p:nvSpPr>
        <p:spPr>
          <a:xfrm>
            <a:off x="4671557" y="347138"/>
            <a:ext cx="331952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 smtClean="0"/>
              <a:t>Geen </a:t>
            </a:r>
            <a:r>
              <a:rPr lang="nl-NL" sz="700" dirty="0" err="1" smtClean="0"/>
              <a:t>SPOKs</a:t>
            </a:r>
            <a:endParaRPr lang="nl-NL" sz="700" dirty="0" smtClean="0"/>
          </a:p>
          <a:p>
            <a:endParaRPr lang="nl-NL" sz="700" dirty="0" smtClean="0"/>
          </a:p>
          <a:p>
            <a:r>
              <a:rPr lang="nl-NL" sz="700" dirty="0" smtClean="0"/>
              <a:t>Accuratesse / </a:t>
            </a:r>
            <a:r>
              <a:rPr lang="nl-NL" sz="700" dirty="0" err="1" smtClean="0"/>
              <a:t>Quality</a:t>
            </a:r>
            <a:r>
              <a:rPr lang="nl-NL" sz="700" dirty="0" smtClean="0"/>
              <a:t>-control: </a:t>
            </a:r>
            <a:r>
              <a:rPr lang="nl-NL" sz="700" dirty="0" err="1" smtClean="0"/>
              <a:t>Omar</a:t>
            </a:r>
            <a:r>
              <a:rPr lang="nl-NL" sz="700" dirty="0" smtClean="0"/>
              <a:t> &amp; </a:t>
            </a:r>
            <a:r>
              <a:rPr lang="nl-NL" sz="700" dirty="0" err="1" smtClean="0"/>
              <a:t>Marwan</a:t>
            </a:r>
            <a:endParaRPr lang="nl-NL" sz="700" dirty="0" smtClean="0"/>
          </a:p>
          <a:p>
            <a:endParaRPr lang="nl-NL" sz="700" dirty="0"/>
          </a:p>
          <a:p>
            <a:r>
              <a:rPr lang="nl-NL" sz="700" dirty="0" smtClean="0"/>
              <a:t>Cultuurbewaking: Daan &amp; Niels</a:t>
            </a:r>
          </a:p>
          <a:p>
            <a:endParaRPr lang="nl-NL" sz="700" dirty="0"/>
          </a:p>
          <a:p>
            <a:r>
              <a:rPr lang="nl-NL" sz="700" dirty="0" smtClean="0"/>
              <a:t>Zie verder separate A-0 met </a:t>
            </a:r>
            <a:r>
              <a:rPr lang="nl-NL" sz="700" dirty="0" err="1" smtClean="0"/>
              <a:t>gedetaileerde</a:t>
            </a:r>
            <a:r>
              <a:rPr lang="nl-NL" sz="700" dirty="0" smtClean="0"/>
              <a:t> </a:t>
            </a:r>
            <a:r>
              <a:rPr lang="nl-NL" sz="700" smtClean="0"/>
              <a:t>uitwerking door het </a:t>
            </a:r>
            <a:r>
              <a:rPr lang="nl-NL" sz="700" dirty="0" smtClean="0"/>
              <a:t>team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64594" y="1932940"/>
            <a:ext cx="3319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err="1" smtClean="0"/>
              <a:t>Corrado</a:t>
            </a:r>
            <a:r>
              <a:rPr lang="nl-NL" sz="700" dirty="0" smtClean="0"/>
              <a:t>: Software Engineer op commerciële apps &amp; Technische </a:t>
            </a:r>
            <a:r>
              <a:rPr lang="nl-NL" sz="700" dirty="0" err="1" smtClean="0"/>
              <a:t>Mgt</a:t>
            </a:r>
            <a:r>
              <a:rPr lang="nl-NL" sz="700" dirty="0" smtClean="0"/>
              <a:t> Consultant zijn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Daan &amp; </a:t>
            </a:r>
            <a:r>
              <a:rPr lang="nl-NL" sz="700" dirty="0" err="1" smtClean="0"/>
              <a:t>Marwan</a:t>
            </a:r>
            <a:r>
              <a:rPr lang="nl-NL" sz="700" dirty="0" smtClean="0"/>
              <a:t>: Meer Python kennis &amp; Python Software Engineering expertise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700" dirty="0" smtClean="0"/>
              <a:t>Niels, </a:t>
            </a:r>
            <a:r>
              <a:rPr lang="nl-NL" sz="700" dirty="0" err="1" smtClean="0"/>
              <a:t>Omar</a:t>
            </a:r>
            <a:r>
              <a:rPr lang="nl-NL" sz="700" dirty="0" smtClean="0"/>
              <a:t> &amp; </a:t>
            </a:r>
            <a:r>
              <a:rPr lang="nl-NL" sz="700" dirty="0" err="1" smtClean="0"/>
              <a:t>Marwan</a:t>
            </a:r>
            <a:r>
              <a:rPr lang="nl-NL" sz="700" dirty="0" smtClean="0"/>
              <a:t>: Django &amp; Communicatieve vaardigheden (bijv. reviews)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5224310" y="3074376"/>
            <a:ext cx="33195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nl-NL" sz="700" dirty="0" smtClean="0"/>
              <a:t>Interne kennis- en expertisedeling</a:t>
            </a:r>
          </a:p>
          <a:p>
            <a:pPr marL="171450" indent="-171450">
              <a:buFontTx/>
              <a:buChar char="-"/>
            </a:pPr>
            <a:r>
              <a:rPr lang="nl-NL" sz="700" dirty="0" smtClean="0"/>
              <a:t>CI/CD WS / </a:t>
            </a:r>
            <a:r>
              <a:rPr lang="nl-NL" sz="700" dirty="0" err="1" smtClean="0"/>
              <a:t>DevOps</a:t>
            </a:r>
            <a:endParaRPr lang="nl-NL" sz="700" dirty="0" smtClean="0"/>
          </a:p>
          <a:p>
            <a:pPr marL="171450" indent="-171450">
              <a:buFontTx/>
              <a:buChar char="-"/>
            </a:pPr>
            <a:r>
              <a:rPr lang="nl-NL" sz="700" dirty="0" smtClean="0"/>
              <a:t>WS Documentatie + Organisatie</a:t>
            </a:r>
          </a:p>
          <a:p>
            <a:pPr marL="171450" indent="-171450">
              <a:buFontTx/>
              <a:buChar char="-"/>
            </a:pPr>
            <a:r>
              <a:rPr lang="nl-NL" sz="700" dirty="0" smtClean="0"/>
              <a:t>Architectuur</a:t>
            </a:r>
          </a:p>
          <a:p>
            <a:pPr marL="171450" indent="-171450">
              <a:buFontTx/>
              <a:buChar char="-"/>
            </a:pPr>
            <a:r>
              <a:rPr lang="nl-NL" sz="700" dirty="0" smtClean="0"/>
              <a:t>Test Management</a:t>
            </a:r>
          </a:p>
        </p:txBody>
      </p:sp>
    </p:spTree>
    <p:extLst>
      <p:ext uri="{BB962C8B-B14F-4D97-AF65-F5344CB8AC3E}">
        <p14:creationId xmlns:p14="http://schemas.microsoft.com/office/powerpoint/2010/main" val="39931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angepast ontwerp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<ct:contentTypeSchema ct:_="" ma:_="" ma:contentTypeName="Document" ma:contentTypeID="0x010100F67C32810DF96F4EA63401CF061A3E70" ma:contentTypeVersion="0" ma:contentTypeDescription="Create a new document." ma:contentTypeScope="" ma:versionID="5a802346172ffb84108b9a095b922ec9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d484bcb762edf26467cfd15137290d72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Categori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Categorie" ma:index="8" nillable="true" ma:displayName="Categorie" ma:list="{1A978E84-83A8-464D-AAFC-250DE656EB61}" ma:internalName="Categorie" ma:showField="Title">
<xsd:simpleType>
<xsd:restriction base="dms:Lookup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el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Categorie xmlns="$ListId:Shared Documents;" xsi:nil="true"/></documentManagement></p:properties>
</file>

<file path=customXml/itemProps1.xml><?xml version="1.0" encoding="utf-8"?>
<ds:datastoreItem xmlns:ds="http://schemas.openxmlformats.org/officeDocument/2006/customXml" ds:itemID="{5AD3B3E0-8E60-4F00-BB11-2E9CB0ED7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445FE9-5AF7-4134-AA49-F92B3282630A}">
  <ds:schemaRefs>
    <ds:schemaRef ds:uri="http://www.w3.org/XML/1998/namespace"/>
    <ds:schemaRef ds:uri="http://purl.org/dc/dcmitype/"/>
    <ds:schemaRef ds:uri="$ListId:Shared Documents;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23826</TotalTime>
  <Words>216</Words>
  <Application>Microsoft Office PowerPoint</Application>
  <PresentationFormat>Diavoorstelling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Wingdings</vt:lpstr>
      <vt:lpstr>Office-thema</vt:lpstr>
      <vt:lpstr>Aangepast ontwerp</vt:lpstr>
      <vt:lpstr>PowerPoint-presentatie</vt:lpstr>
    </vt:vector>
  </TitlesOfParts>
  <Company>zzz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xxx xx</dc:creator>
  <cp:lastModifiedBy>Paeper, Rob</cp:lastModifiedBy>
  <cp:revision>607</cp:revision>
  <cp:lastPrinted>2017-10-02T12:39:20Z</cp:lastPrinted>
  <dcterms:created xsi:type="dcterms:W3CDTF">2016-02-02T09:21:37Z</dcterms:created>
  <dcterms:modified xsi:type="dcterms:W3CDTF">2019-04-02T09:33:44Z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0x010100F67C32810DF96F4EA63401CF061A3E70</vt:lpwstr>
  </property>
</Properties>
</file>