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1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Platform for Travel Agency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a Scalable Data Pipeline for Predictive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creates a data platform that processes data from the Country REST API to enable predictive analytics for a travel agency. It utilizes Apache Airflow, cloud storage, and DBT for an efficient data pipeline.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architecture includes the following steps:</a:t>
            </a:r>
          </a:p>
          <a:p>
            <a:r>
              <a:rPr dirty="0"/>
              <a:t>1. Extract raw data from the Country REST API.</a:t>
            </a:r>
          </a:p>
          <a:p>
            <a:r>
              <a:rPr dirty="0"/>
              <a:t>2. Store raw data in Cloud Object Storage (Data Lake) in Parquet format.</a:t>
            </a:r>
          </a:p>
          <a:p>
            <a:r>
              <a:rPr dirty="0"/>
              <a:t>3. Extract necessary attributes and store them in a Cloud Database/Data Warehouse.</a:t>
            </a:r>
          </a:p>
          <a:p>
            <a:r>
              <a:rPr dirty="0"/>
              <a:t>4. Model data into Fact and Dimension tables using DBT.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988"/>
            <a:ext cx="9144000" cy="5585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Apache </a:t>
            </a:r>
            <a:r>
              <a:rPr dirty="0"/>
              <a:t>Airflow: Orchestrates the data pipeline.</a:t>
            </a:r>
          </a:p>
          <a:p>
            <a:r>
              <a:rPr dirty="0" smtClean="0"/>
              <a:t>Cloud </a:t>
            </a:r>
            <a:r>
              <a:rPr dirty="0"/>
              <a:t>Object Storage: Stores raw and processed data.</a:t>
            </a:r>
          </a:p>
          <a:p>
            <a:r>
              <a:rPr dirty="0" smtClean="0"/>
              <a:t>Parquet </a:t>
            </a:r>
            <a:r>
              <a:rPr dirty="0"/>
              <a:t>Format: Ensures efficient storage and performance.</a:t>
            </a:r>
          </a:p>
          <a:p>
            <a:r>
              <a:rPr dirty="0" smtClean="0"/>
              <a:t>DBT</a:t>
            </a:r>
            <a:r>
              <a:rPr dirty="0"/>
              <a:t>: Models data into Fact and Dimension tables.</a:t>
            </a:r>
          </a:p>
          <a:p>
            <a:r>
              <a:rPr dirty="0" err="1" smtClean="0"/>
              <a:t>Terraform</a:t>
            </a:r>
            <a:r>
              <a:rPr dirty="0"/>
              <a:t>: Automates infrastructure provisioning.</a:t>
            </a:r>
          </a:p>
          <a:p>
            <a:r>
              <a:rPr dirty="0" smtClean="0"/>
              <a:t>CI/CD</a:t>
            </a:r>
            <a:r>
              <a:rPr dirty="0"/>
              <a:t>: Ensures code quality and deployment automation.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1. Extract raw data from the Country REST API using Apache Airflow.</a:t>
            </a:r>
          </a:p>
          <a:p>
            <a:r>
              <a:t>2. Store the raw data in Cloud Object Storage in Parquet format.</a:t>
            </a:r>
          </a:p>
          <a:p>
            <a:r>
              <a:t>3. Process and extract required attributes for analytics.</a:t>
            </a:r>
          </a:p>
          <a:p>
            <a:r>
              <a:t>4. Load processed data into the Data Warehouse.</a:t>
            </a:r>
          </a:p>
          <a:p>
            <a:r>
              <a:t>5. Use DBT to create Fact and Dimension tables for analytics.</a:t>
            </a:r>
          </a:p>
          <a:p>
            <a:r>
              <a:t>6. Automate infrastructure provisioning and CI/CD pipelines.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 Platform for Travel Agency</vt:lpstr>
      <vt:lpstr>Project Overview</vt:lpstr>
      <vt:lpstr>Data Architecture</vt:lpstr>
      <vt:lpstr>Tools and Technologies</vt:lpstr>
      <vt:lpstr>Implementation Steps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Platform for Travel Agency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2024-11-16T10:43:05Z</dcterms:modified>
  <cp:category/>
</cp:coreProperties>
</file>