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05435" y="4861560"/>
            <a:ext cx="4820285" cy="150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7" name="Rectangle 6"/>
          <p:cNvSpPr/>
          <p:nvPr/>
        </p:nvSpPr>
        <p:spPr>
          <a:xfrm>
            <a:off x="5317490" y="965835"/>
            <a:ext cx="2933065" cy="5407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4" name="Rectangle 13"/>
          <p:cNvSpPr/>
          <p:nvPr/>
        </p:nvSpPr>
        <p:spPr>
          <a:xfrm>
            <a:off x="1220470" y="5829935"/>
            <a:ext cx="133223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Swarm</a:t>
            </a:r>
            <a:endParaRPr lang="x-none" altLang="en-GB" sz="1400"/>
          </a:p>
        </p:txBody>
      </p:sp>
      <p:sp>
        <p:nvSpPr>
          <p:cNvPr id="28" name="Rectangle 27"/>
          <p:cNvSpPr/>
          <p:nvPr/>
        </p:nvSpPr>
        <p:spPr>
          <a:xfrm>
            <a:off x="5701030" y="5361940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cxnSp>
        <p:nvCxnSpPr>
          <p:cNvPr id="30" name="Elbow Connector 29"/>
          <p:cNvCxnSpPr>
            <a:stCxn id="14" idx="3"/>
          </p:cNvCxnSpPr>
          <p:nvPr/>
        </p:nvCxnSpPr>
        <p:spPr>
          <a:xfrm flipV="1">
            <a:off x="2552700" y="5769610"/>
            <a:ext cx="3665220" cy="279400"/>
          </a:xfrm>
          <a:prstGeom prst="bentConnector3">
            <a:avLst>
              <a:gd name="adj1" fmla="val 999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72080" y="5878830"/>
            <a:ext cx="2159635" cy="3746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Service create/destroy/scale </a:t>
            </a:r>
            <a:endParaRPr lang="x-none" altLang="en-GB" sz="1200"/>
          </a:p>
          <a:p>
            <a:r>
              <a:rPr lang="x-none" altLang="en-GB" sz="1200"/>
              <a:t>up/down, node evacuation, etc</a:t>
            </a:r>
            <a:endParaRPr lang="x-none" altLang="en-GB" sz="1200"/>
          </a:p>
        </p:txBody>
      </p:sp>
      <p:sp>
        <p:nvSpPr>
          <p:cNvPr id="45" name="TextBox 44"/>
          <p:cNvSpPr txBox="1"/>
          <p:nvPr/>
        </p:nvSpPr>
        <p:spPr>
          <a:xfrm>
            <a:off x="304800" y="4253230"/>
            <a:ext cx="4829175" cy="590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GB" sz="1600"/>
              <a:t>MICADO Master Node &amp;</a:t>
            </a:r>
            <a:endParaRPr lang="x-none" altLang="en-GB" sz="1600"/>
          </a:p>
          <a:p>
            <a:pPr algn="ctr"/>
            <a:r>
              <a:rPr lang="x-none" altLang="en-GB" sz="1600"/>
              <a:t>Swarm Manager</a:t>
            </a:r>
            <a:endParaRPr lang="x-none" altLang="en-GB" sz="1600"/>
          </a:p>
        </p:txBody>
      </p:sp>
      <p:sp>
        <p:nvSpPr>
          <p:cNvPr id="46" name="TextBox 45"/>
          <p:cNvSpPr txBox="1"/>
          <p:nvPr/>
        </p:nvSpPr>
        <p:spPr>
          <a:xfrm>
            <a:off x="5307330" y="452755"/>
            <a:ext cx="2944495" cy="499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- Worker Node &amp; Swarm Worker</a:t>
            </a:r>
            <a:endParaRPr lang="x-none" altLang="en-GB" sz="1600"/>
          </a:p>
        </p:txBody>
      </p:sp>
      <p:sp>
        <p:nvSpPr>
          <p:cNvPr id="63" name="TextBox 62"/>
          <p:cNvSpPr txBox="1"/>
          <p:nvPr/>
        </p:nvSpPr>
        <p:spPr>
          <a:xfrm>
            <a:off x="8361680" y="467360"/>
            <a:ext cx="2922905" cy="499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- Worker Node &amp; Swarm Worker</a:t>
            </a:r>
            <a:endParaRPr lang="x-none" altLang="en-GB" sz="1600"/>
          </a:p>
        </p:txBody>
      </p:sp>
      <p:sp>
        <p:nvSpPr>
          <p:cNvPr id="75" name="TextBox 74"/>
          <p:cNvSpPr txBox="1"/>
          <p:nvPr/>
        </p:nvSpPr>
        <p:spPr>
          <a:xfrm>
            <a:off x="2707005" y="6360795"/>
            <a:ext cx="5573395" cy="379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GB">
                <a:solidFill>
                  <a:srgbClr val="FF0000"/>
                </a:solidFill>
              </a:rPr>
              <a:t>Autoscaling - Time/Deadline-Based Scaler Solution</a:t>
            </a:r>
            <a:endParaRPr lang="x-none" altLang="en-GB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477635" y="1402715"/>
            <a:ext cx="712470" cy="635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417820" y="1134745"/>
            <a:ext cx="1061085" cy="364490"/>
            <a:chOff x="15496" y="3353"/>
            <a:chExt cx="1964" cy="574"/>
          </a:xfrm>
        </p:grpSpPr>
        <p:sp>
          <p:nvSpPr>
            <p:cNvPr id="22" name="Rectangle 21"/>
            <p:cNvSpPr/>
            <p:nvPr/>
          </p:nvSpPr>
          <p:spPr>
            <a:xfrm>
              <a:off x="15496" y="3643"/>
              <a:ext cx="1962" cy="2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Thread 1</a:t>
              </a:r>
              <a:endParaRPr lang="x-none" altLang="en-GB" sz="1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498" y="3353"/>
              <a:ext cx="1962" cy="28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QW1-1</a:t>
              </a:r>
              <a:endParaRPr lang="x-none" altLang="en-GB" sz="140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187565" y="1129665"/>
            <a:ext cx="981075" cy="748030"/>
            <a:chOff x="16039" y="2823"/>
            <a:chExt cx="1545" cy="1178"/>
          </a:xfrm>
        </p:grpSpPr>
        <p:sp>
          <p:nvSpPr>
            <p:cNvPr id="42" name="Rectangle 41"/>
            <p:cNvSpPr/>
            <p:nvPr/>
          </p:nvSpPr>
          <p:spPr>
            <a:xfrm>
              <a:off x="16039" y="3403"/>
              <a:ext cx="1542" cy="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App Code</a:t>
              </a:r>
              <a:endParaRPr lang="x-none" altLang="en-GB" sz="1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043" y="3111"/>
              <a:ext cx="1541" cy="2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container-1</a:t>
              </a:r>
              <a:endParaRPr lang="x-none" altLang="en-GB" sz="14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6042" y="2823"/>
              <a:ext cx="1542" cy="2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UserApp-1</a:t>
              </a:r>
              <a:endParaRPr lang="x-none" altLang="en-GB" sz="14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182485" y="1967865"/>
            <a:ext cx="981075" cy="748030"/>
            <a:chOff x="16039" y="2823"/>
            <a:chExt cx="1545" cy="1178"/>
          </a:xfrm>
        </p:grpSpPr>
        <p:sp>
          <p:nvSpPr>
            <p:cNvPr id="82" name="Rectangle 81"/>
            <p:cNvSpPr/>
            <p:nvPr/>
          </p:nvSpPr>
          <p:spPr>
            <a:xfrm>
              <a:off x="16039" y="3403"/>
              <a:ext cx="1542" cy="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App Code</a:t>
              </a:r>
              <a:endParaRPr lang="x-none" altLang="en-GB" sz="1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6043" y="3111"/>
              <a:ext cx="1541" cy="2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container-1</a:t>
              </a:r>
              <a:endParaRPr lang="x-none" altLang="en-GB" sz="14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6042" y="2823"/>
              <a:ext cx="1542" cy="2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UserApp-2</a:t>
              </a:r>
              <a:endParaRPr lang="x-none" altLang="en-GB" sz="14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3380" y="1972310"/>
            <a:ext cx="923290" cy="548005"/>
            <a:chOff x="15494" y="3353"/>
            <a:chExt cx="1966" cy="863"/>
          </a:xfrm>
        </p:grpSpPr>
        <p:sp>
          <p:nvSpPr>
            <p:cNvPr id="86" name="Rectangle 85"/>
            <p:cNvSpPr/>
            <p:nvPr/>
          </p:nvSpPr>
          <p:spPr>
            <a:xfrm>
              <a:off x="15494" y="3932"/>
              <a:ext cx="1962" cy="2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Thread 2</a:t>
              </a:r>
              <a:endParaRPr lang="x-none" altLang="en-GB" sz="1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5496" y="3643"/>
              <a:ext cx="1962" cy="2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Thread 1</a:t>
              </a:r>
              <a:endParaRPr lang="x-none" altLang="en-GB" sz="14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5498" y="3353"/>
              <a:ext cx="1962" cy="28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QW2-1</a:t>
              </a:r>
              <a:endParaRPr lang="x-none" altLang="en-GB" sz="1400"/>
            </a:p>
          </p:txBody>
        </p:sp>
      </p:grpSp>
      <p:cxnSp>
        <p:nvCxnSpPr>
          <p:cNvPr id="89" name="Straight Arrow Connector 88"/>
          <p:cNvCxnSpPr/>
          <p:nvPr/>
        </p:nvCxnSpPr>
        <p:spPr>
          <a:xfrm flipV="1">
            <a:off x="6375400" y="2240915"/>
            <a:ext cx="809625" cy="571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483860" y="2906395"/>
            <a:ext cx="923290" cy="548005"/>
            <a:chOff x="15494" y="3353"/>
            <a:chExt cx="1966" cy="863"/>
          </a:xfrm>
        </p:grpSpPr>
        <p:sp>
          <p:nvSpPr>
            <p:cNvPr id="91" name="Rectangle 90"/>
            <p:cNvSpPr/>
            <p:nvPr/>
          </p:nvSpPr>
          <p:spPr>
            <a:xfrm>
              <a:off x="15494" y="3932"/>
              <a:ext cx="1962" cy="2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Thread 2</a:t>
              </a:r>
              <a:endParaRPr lang="x-none" altLang="en-GB" sz="14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496" y="3643"/>
              <a:ext cx="1962" cy="2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Thread 1</a:t>
              </a:r>
              <a:endParaRPr lang="x-none" altLang="en-GB" sz="140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498" y="3353"/>
              <a:ext cx="1962" cy="28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QW2-2</a:t>
              </a:r>
              <a:endParaRPr lang="x-none" altLang="en-GB" sz="140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181850" y="2907665"/>
            <a:ext cx="989965" cy="749300"/>
            <a:chOff x="16040" y="2823"/>
            <a:chExt cx="1559" cy="1180"/>
          </a:xfrm>
        </p:grpSpPr>
        <p:sp>
          <p:nvSpPr>
            <p:cNvPr id="95" name="Rectangle 94"/>
            <p:cNvSpPr/>
            <p:nvPr/>
          </p:nvSpPr>
          <p:spPr>
            <a:xfrm>
              <a:off x="16040" y="3404"/>
              <a:ext cx="1559" cy="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App Code</a:t>
              </a:r>
              <a:endParaRPr lang="x-none" altLang="en-GB" sz="14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6043" y="3111"/>
              <a:ext cx="1542" cy="2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container-2</a:t>
              </a:r>
              <a:endParaRPr lang="x-none" altLang="en-GB" sz="14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6042" y="2823"/>
              <a:ext cx="1542" cy="2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UserApp-2</a:t>
              </a:r>
              <a:endParaRPr lang="x-none" altLang="en-GB" sz="14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180580" y="3768725"/>
            <a:ext cx="989965" cy="749300"/>
            <a:chOff x="16040" y="2823"/>
            <a:chExt cx="1559" cy="1180"/>
          </a:xfrm>
        </p:grpSpPr>
        <p:sp>
          <p:nvSpPr>
            <p:cNvPr id="99" name="Rectangle 98"/>
            <p:cNvSpPr/>
            <p:nvPr/>
          </p:nvSpPr>
          <p:spPr>
            <a:xfrm>
              <a:off x="16040" y="3404"/>
              <a:ext cx="1559" cy="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App Code</a:t>
              </a:r>
              <a:endParaRPr lang="x-none" altLang="en-GB" sz="14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043" y="3111"/>
              <a:ext cx="1542" cy="2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container-3</a:t>
              </a:r>
              <a:endParaRPr lang="x-none" altLang="en-GB" sz="14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6042" y="2823"/>
              <a:ext cx="1542" cy="2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UserApp-2</a:t>
              </a:r>
              <a:endParaRPr lang="x-none" altLang="en-GB" sz="1400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6405880" y="3180715"/>
            <a:ext cx="77787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405245" y="3364230"/>
            <a:ext cx="777240" cy="6775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5546725" y="4669155"/>
            <a:ext cx="923290" cy="548005"/>
            <a:chOff x="15494" y="3353"/>
            <a:chExt cx="1966" cy="863"/>
          </a:xfrm>
        </p:grpSpPr>
        <p:sp>
          <p:nvSpPr>
            <p:cNvPr id="105" name="Rectangle 104"/>
            <p:cNvSpPr/>
            <p:nvPr/>
          </p:nvSpPr>
          <p:spPr>
            <a:xfrm>
              <a:off x="15494" y="3932"/>
              <a:ext cx="1962" cy="2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Thread 2</a:t>
              </a:r>
              <a:endParaRPr lang="x-none" altLang="en-GB" sz="14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496" y="3643"/>
              <a:ext cx="1962" cy="2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Thread 1</a:t>
              </a:r>
              <a:endParaRPr lang="x-none" altLang="en-GB" sz="14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5498" y="3353"/>
              <a:ext cx="1962" cy="28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QW1-2</a:t>
              </a:r>
              <a:endParaRPr lang="x-none" altLang="en-GB" sz="1400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8356600" y="975995"/>
            <a:ext cx="2933065" cy="53962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9" name="Rectangle 108"/>
          <p:cNvSpPr/>
          <p:nvPr/>
        </p:nvSpPr>
        <p:spPr>
          <a:xfrm>
            <a:off x="8739505" y="5372100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grpSp>
        <p:nvGrpSpPr>
          <p:cNvPr id="118" name="Group 117"/>
          <p:cNvGrpSpPr/>
          <p:nvPr/>
        </p:nvGrpSpPr>
        <p:grpSpPr>
          <a:xfrm>
            <a:off x="10210165" y="1978025"/>
            <a:ext cx="981075" cy="748030"/>
            <a:chOff x="16039" y="2823"/>
            <a:chExt cx="1545" cy="1178"/>
          </a:xfrm>
        </p:grpSpPr>
        <p:sp>
          <p:nvSpPr>
            <p:cNvPr id="119" name="Rectangle 118"/>
            <p:cNvSpPr/>
            <p:nvPr/>
          </p:nvSpPr>
          <p:spPr>
            <a:xfrm>
              <a:off x="16039" y="3403"/>
              <a:ext cx="1542" cy="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App Code</a:t>
              </a:r>
              <a:endParaRPr lang="x-none" altLang="en-GB" sz="140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6043" y="3111"/>
              <a:ext cx="1541" cy="2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container-3</a:t>
              </a:r>
              <a:endParaRPr lang="x-none" altLang="en-GB" sz="14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6042" y="2823"/>
              <a:ext cx="1542" cy="2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UserApp-1</a:t>
              </a:r>
              <a:endParaRPr lang="x-none" altLang="en-GB" sz="140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8481060" y="1982470"/>
            <a:ext cx="923290" cy="548005"/>
            <a:chOff x="15494" y="3353"/>
            <a:chExt cx="1966" cy="863"/>
          </a:xfrm>
        </p:grpSpPr>
        <p:sp>
          <p:nvSpPr>
            <p:cNvPr id="123" name="Rectangle 122"/>
            <p:cNvSpPr/>
            <p:nvPr/>
          </p:nvSpPr>
          <p:spPr>
            <a:xfrm>
              <a:off x="15494" y="3932"/>
              <a:ext cx="1962" cy="2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Thread 2</a:t>
              </a:r>
              <a:endParaRPr lang="x-none" altLang="en-GB" sz="14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496" y="3643"/>
              <a:ext cx="1962" cy="2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Thread 1</a:t>
              </a:r>
              <a:endParaRPr lang="x-none" altLang="en-GB" sz="14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5498" y="3353"/>
              <a:ext cx="1962" cy="28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QW1-3</a:t>
              </a:r>
              <a:endParaRPr lang="x-none" altLang="en-GB" sz="1400"/>
            </a:p>
          </p:txBody>
        </p:sp>
      </p:grpSp>
      <p:cxnSp>
        <p:nvCxnSpPr>
          <p:cNvPr id="126" name="Straight Arrow Connector 125"/>
          <p:cNvCxnSpPr/>
          <p:nvPr/>
        </p:nvCxnSpPr>
        <p:spPr>
          <a:xfrm flipV="1">
            <a:off x="9413875" y="2251075"/>
            <a:ext cx="809625" cy="571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7197725" y="5043170"/>
            <a:ext cx="981075" cy="748030"/>
            <a:chOff x="16039" y="2823"/>
            <a:chExt cx="1545" cy="1178"/>
          </a:xfrm>
        </p:grpSpPr>
        <p:sp>
          <p:nvSpPr>
            <p:cNvPr id="146" name="Rectangle 145"/>
            <p:cNvSpPr/>
            <p:nvPr/>
          </p:nvSpPr>
          <p:spPr>
            <a:xfrm>
              <a:off x="16039" y="3403"/>
              <a:ext cx="1542" cy="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App Code</a:t>
              </a:r>
              <a:endParaRPr lang="x-none" altLang="en-GB" sz="14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6043" y="3111"/>
              <a:ext cx="1541" cy="2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container-1</a:t>
              </a:r>
              <a:endParaRPr lang="x-none" altLang="en-GB" sz="140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6042" y="2823"/>
              <a:ext cx="1542" cy="2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UserApp-1</a:t>
              </a:r>
              <a:endParaRPr lang="x-none" altLang="en-GB" sz="1400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>
            <a:off x="6468745" y="4943475"/>
            <a:ext cx="3750945" cy="1397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10217785" y="4684395"/>
            <a:ext cx="989965" cy="749300"/>
            <a:chOff x="16040" y="2823"/>
            <a:chExt cx="1559" cy="1180"/>
          </a:xfrm>
        </p:grpSpPr>
        <p:sp>
          <p:nvSpPr>
            <p:cNvPr id="151" name="Rectangle 150"/>
            <p:cNvSpPr/>
            <p:nvPr/>
          </p:nvSpPr>
          <p:spPr>
            <a:xfrm>
              <a:off x="16040" y="3404"/>
              <a:ext cx="1559" cy="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App Code</a:t>
              </a:r>
              <a:endParaRPr lang="x-none" altLang="en-GB" sz="140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6043" y="3111"/>
              <a:ext cx="1542" cy="2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container-3</a:t>
              </a:r>
              <a:endParaRPr lang="x-none" altLang="en-GB" sz="140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6042" y="2823"/>
              <a:ext cx="1542" cy="2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x-none" altLang="en-GB" sz="1400"/>
                <a:t>UserApp-1</a:t>
              </a:r>
              <a:endParaRPr lang="x-none" altLang="en-GB" sz="1400"/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>
            <a:off x="6468110" y="5126990"/>
            <a:ext cx="732155" cy="18923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314325" y="933450"/>
            <a:ext cx="4820285" cy="3284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304800" y="333375"/>
            <a:ext cx="4850130" cy="590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GB" sz="1600"/>
              <a:t>MICADO UserApp Orchestrator Node &amp; </a:t>
            </a:r>
            <a:endParaRPr lang="x-none" altLang="en-GB" sz="1600"/>
          </a:p>
          <a:p>
            <a:pPr algn="ctr"/>
            <a:r>
              <a:rPr lang="x-none" altLang="en-GB" sz="1600"/>
              <a:t>Swarm Manager</a:t>
            </a:r>
            <a:endParaRPr lang="x-none" altLang="en-GB" sz="1600"/>
          </a:p>
        </p:txBody>
      </p:sp>
      <p:sp>
        <p:nvSpPr>
          <p:cNvPr id="157" name="Rectangle 156"/>
          <p:cNvSpPr/>
          <p:nvPr/>
        </p:nvSpPr>
        <p:spPr>
          <a:xfrm>
            <a:off x="3682365" y="1169670"/>
            <a:ext cx="1344295" cy="2091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x-none" altLang="en-GB" sz="1400"/>
          </a:p>
        </p:txBody>
      </p:sp>
      <p:sp>
        <p:nvSpPr>
          <p:cNvPr id="158" name="Rectangle 157"/>
          <p:cNvSpPr/>
          <p:nvPr/>
        </p:nvSpPr>
        <p:spPr>
          <a:xfrm>
            <a:off x="3695065" y="1170940"/>
            <a:ext cx="1318895" cy="3930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UserApp-2 Manager</a:t>
            </a:r>
            <a:endParaRPr lang="x-none" altLang="en-GB" sz="1400"/>
          </a:p>
        </p:txBody>
      </p:sp>
      <p:sp>
        <p:nvSpPr>
          <p:cNvPr id="159" name="Rectangle 158"/>
          <p:cNvSpPr/>
          <p:nvPr/>
        </p:nvSpPr>
        <p:spPr>
          <a:xfrm>
            <a:off x="3745865" y="1630680"/>
            <a:ext cx="1234440" cy="3930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Instance Manager</a:t>
            </a:r>
            <a:endParaRPr lang="x-none" altLang="en-GB" sz="1400"/>
          </a:p>
        </p:txBody>
      </p:sp>
      <p:sp>
        <p:nvSpPr>
          <p:cNvPr id="160" name="Rectangle 159"/>
          <p:cNvSpPr/>
          <p:nvPr/>
        </p:nvSpPr>
        <p:spPr>
          <a:xfrm>
            <a:off x="3750945" y="2062480"/>
            <a:ext cx="1234440" cy="3930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Task Dispatcher</a:t>
            </a:r>
            <a:endParaRPr lang="x-none" altLang="en-GB" sz="1400"/>
          </a:p>
        </p:txBody>
      </p:sp>
      <p:sp>
        <p:nvSpPr>
          <p:cNvPr id="161" name="Rectangle 160"/>
          <p:cNvSpPr/>
          <p:nvPr/>
        </p:nvSpPr>
        <p:spPr>
          <a:xfrm>
            <a:off x="3749675" y="2477135"/>
            <a:ext cx="1234440" cy="3930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Service Monitor</a:t>
            </a:r>
            <a:endParaRPr lang="x-none" altLang="en-GB" sz="1400"/>
          </a:p>
        </p:txBody>
      </p:sp>
      <p:sp>
        <p:nvSpPr>
          <p:cNvPr id="162" name="Rectangle 161"/>
          <p:cNvSpPr/>
          <p:nvPr/>
        </p:nvSpPr>
        <p:spPr>
          <a:xfrm>
            <a:off x="3748405" y="2892425"/>
            <a:ext cx="1234440" cy="3079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Queues</a:t>
            </a:r>
            <a:endParaRPr lang="x-none" altLang="en-GB" sz="1400"/>
          </a:p>
        </p:txBody>
      </p:sp>
      <p:sp>
        <p:nvSpPr>
          <p:cNvPr id="163" name="Rectangle 162"/>
          <p:cNvSpPr/>
          <p:nvPr/>
        </p:nvSpPr>
        <p:spPr>
          <a:xfrm>
            <a:off x="2262505" y="1179195"/>
            <a:ext cx="1344295" cy="2091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x-none" altLang="en-GB" sz="1400"/>
          </a:p>
        </p:txBody>
      </p:sp>
      <p:sp>
        <p:nvSpPr>
          <p:cNvPr id="164" name="Rectangle 163"/>
          <p:cNvSpPr/>
          <p:nvPr/>
        </p:nvSpPr>
        <p:spPr>
          <a:xfrm>
            <a:off x="2275205" y="1180465"/>
            <a:ext cx="1318895" cy="3930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UserApp-1 Manager</a:t>
            </a:r>
            <a:endParaRPr lang="x-none" altLang="en-GB" sz="1400"/>
          </a:p>
        </p:txBody>
      </p:sp>
      <p:sp>
        <p:nvSpPr>
          <p:cNvPr id="165" name="Rectangle 164"/>
          <p:cNvSpPr/>
          <p:nvPr/>
        </p:nvSpPr>
        <p:spPr>
          <a:xfrm>
            <a:off x="2326005" y="1640205"/>
            <a:ext cx="1234440" cy="3930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Instance Manager</a:t>
            </a:r>
            <a:endParaRPr lang="x-none" altLang="en-GB" sz="1400"/>
          </a:p>
        </p:txBody>
      </p:sp>
      <p:sp>
        <p:nvSpPr>
          <p:cNvPr id="166" name="Rectangle 165"/>
          <p:cNvSpPr/>
          <p:nvPr/>
        </p:nvSpPr>
        <p:spPr>
          <a:xfrm>
            <a:off x="2331085" y="2072005"/>
            <a:ext cx="1234440" cy="3930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Task Dispatcher</a:t>
            </a:r>
            <a:endParaRPr lang="x-none" altLang="en-GB" sz="1400"/>
          </a:p>
        </p:txBody>
      </p:sp>
      <p:sp>
        <p:nvSpPr>
          <p:cNvPr id="167" name="Rectangle 166"/>
          <p:cNvSpPr/>
          <p:nvPr/>
        </p:nvSpPr>
        <p:spPr>
          <a:xfrm>
            <a:off x="2329815" y="2486660"/>
            <a:ext cx="1234440" cy="3930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ym typeface="+mn-ea"/>
              </a:rPr>
              <a:t>Service Monitor</a:t>
            </a:r>
            <a:endParaRPr lang="x-none" altLang="en-GB" sz="1400"/>
          </a:p>
        </p:txBody>
      </p:sp>
      <p:sp>
        <p:nvSpPr>
          <p:cNvPr id="168" name="Rectangle 167"/>
          <p:cNvSpPr/>
          <p:nvPr/>
        </p:nvSpPr>
        <p:spPr>
          <a:xfrm>
            <a:off x="2328545" y="2901950"/>
            <a:ext cx="1234440" cy="3079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Queues</a:t>
            </a:r>
            <a:endParaRPr lang="x-none" altLang="en-GB" sz="1400"/>
          </a:p>
        </p:txBody>
      </p:sp>
      <p:sp>
        <p:nvSpPr>
          <p:cNvPr id="169" name="Oval 168"/>
          <p:cNvSpPr/>
          <p:nvPr/>
        </p:nvSpPr>
        <p:spPr>
          <a:xfrm>
            <a:off x="641985" y="1011555"/>
            <a:ext cx="1162685" cy="545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QW1 Service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662305" y="1633855"/>
            <a:ext cx="1163955" cy="545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QW2 Service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640715" y="2270125"/>
            <a:ext cx="1240155" cy="5454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UserApp-1 Service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629285" y="2895600"/>
            <a:ext cx="1270000" cy="5454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UserApp-2 Service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133600" y="3694430"/>
            <a:ext cx="76708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Swarm</a:t>
            </a:r>
            <a:endParaRPr lang="x-none" altLang="en-GB" sz="1400"/>
          </a:p>
        </p:txBody>
      </p:sp>
      <p:cxnSp>
        <p:nvCxnSpPr>
          <p:cNvPr id="174" name="Elbow Connector 173"/>
          <p:cNvCxnSpPr>
            <a:stCxn id="173" idx="3"/>
            <a:endCxn id="28" idx="2"/>
          </p:cNvCxnSpPr>
          <p:nvPr/>
        </p:nvCxnSpPr>
        <p:spPr>
          <a:xfrm>
            <a:off x="2900680" y="3913505"/>
            <a:ext cx="3306445" cy="1886585"/>
          </a:xfrm>
          <a:prstGeom prst="bentConnector4">
            <a:avLst>
              <a:gd name="adj1" fmla="val 70405"/>
              <a:gd name="adj2" fmla="val 1126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3002280" y="3719830"/>
            <a:ext cx="2014220" cy="191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Service create/destroy/scale </a:t>
            </a:r>
            <a:endParaRPr lang="x-none" altLang="en-GB" sz="1200"/>
          </a:p>
        </p:txBody>
      </p:sp>
      <p:cxnSp>
        <p:nvCxnSpPr>
          <p:cNvPr id="176" name="Elbow Connector 175"/>
          <p:cNvCxnSpPr>
            <a:stCxn id="173" idx="3"/>
            <a:endCxn id="109" idx="2"/>
          </p:cNvCxnSpPr>
          <p:nvPr/>
        </p:nvCxnSpPr>
        <p:spPr>
          <a:xfrm>
            <a:off x="2900680" y="3913505"/>
            <a:ext cx="6344920" cy="1896745"/>
          </a:xfrm>
          <a:prstGeom prst="bentConnector4">
            <a:avLst>
              <a:gd name="adj1" fmla="val 36769"/>
              <a:gd name="adj2" fmla="val 11255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4" idx="3"/>
            <a:endCxn id="109" idx="2"/>
          </p:cNvCxnSpPr>
          <p:nvPr/>
        </p:nvCxnSpPr>
        <p:spPr>
          <a:xfrm flipV="1">
            <a:off x="2552700" y="5810250"/>
            <a:ext cx="6692900" cy="2387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462915" y="5006975"/>
            <a:ext cx="133223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UserApp Submitter</a:t>
            </a:r>
            <a:endParaRPr lang="x-none" altLang="en-GB" sz="1400"/>
          </a:p>
        </p:txBody>
      </p:sp>
      <p:sp>
        <p:nvSpPr>
          <p:cNvPr id="179" name="Rectangle 178"/>
          <p:cNvSpPr/>
          <p:nvPr/>
        </p:nvSpPr>
        <p:spPr>
          <a:xfrm>
            <a:off x="440055" y="3673475"/>
            <a:ext cx="135382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UserApp Submitter</a:t>
            </a:r>
            <a:endParaRPr lang="x-none" altLang="en-GB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Kingsoft Office WPP</Application>
  <PresentationFormat>Widescreen</PresentationFormat>
  <Paragraphs>127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osama</dc:creator>
  <cp:lastModifiedBy>osama</cp:lastModifiedBy>
  <cp:revision>151</cp:revision>
  <dcterms:created xsi:type="dcterms:W3CDTF">2017-11-07T11:05:15Z</dcterms:created>
  <dcterms:modified xsi:type="dcterms:W3CDTF">2017-11-07T11:05:15Z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2057-10.1.0.5707</vt:lpwstr>
  </property>
</Properties>
</file>