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Celery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/>
            <a:r>
              <a:rPr lang="en-GB" altLang="en-US" sz="2800"/>
              <a:t>A distributed task queue system</a:t>
            </a:r>
            <a:endParaRPr lang="en-GB" altLang="en-US" sz="2800"/>
          </a:p>
          <a:p>
            <a:pPr marL="914400" lvl="1" indent="-457200"/>
            <a:endParaRPr lang="en-GB" altLang="en-US" sz="2800"/>
          </a:p>
          <a:p>
            <a:pPr marL="914400" lvl="1" indent="-457200"/>
            <a:r>
              <a:rPr lang="en-GB" altLang="en-US" sz="2800"/>
              <a:t>abstractions to deal with tasks (input)</a:t>
            </a:r>
            <a:endParaRPr lang="en-GB" altLang="en-US" sz="2800"/>
          </a:p>
          <a:p>
            <a:pPr marL="914400" lvl="1" indent="-457200"/>
            <a:r>
              <a:rPr lang="en-GB" altLang="en-US" sz="2800"/>
              <a:t>abstractions to manage results (output)</a:t>
            </a:r>
            <a:endParaRPr lang="en-GB" altLang="en-US" sz="2800"/>
          </a:p>
          <a:p>
            <a:pPr marL="914400" lvl="1" indent="-457200"/>
            <a:r>
              <a:rPr lang="en-GB" altLang="en-US" sz="2800"/>
              <a:t>services to run tasks from the task queue</a:t>
            </a:r>
            <a:endParaRPr lang="en-GB" altLang="en-US" sz="2800"/>
          </a:p>
          <a:p>
            <a:pPr marL="457200" indent="-457200"/>
            <a:endParaRPr lang="en-GB" altLang="en-US" sz="2800"/>
          </a:p>
          <a:p>
            <a:pPr marL="457200" indent="-457200"/>
            <a:r>
              <a:rPr lang="en-GB" altLang="en-US" sz="2800"/>
              <a:t>Can use a database  or a queue and it supports several types of each.</a:t>
            </a:r>
            <a:endParaRPr lang="en-GB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340" y="347345"/>
            <a:ext cx="8796655" cy="5952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05" y="6575425"/>
            <a:ext cx="10357485" cy="213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800"/>
              <a:t>https://abhishek-tiwari.com/amqp-rabbitmq-and-celery-a-visual-guide-for-dummies/</a:t>
            </a:r>
            <a:endParaRPr lang="en-GB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810" y="88265"/>
            <a:ext cx="5581015" cy="7065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45" y="6646545"/>
            <a:ext cx="10357485" cy="213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800"/>
              <a:t>https://abhishek-tiwari.com/amqp-rabbitmq-and-celery-a-visual-guide-for-dummies/</a:t>
            </a:r>
            <a:endParaRPr lang="en-GB" altLang="en-US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Brokers &amp; backends Choices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en-GB">
                <a:sym typeface="+mn-ea"/>
              </a:rPr>
              <a:t>Rabbitmq</a:t>
            </a:r>
            <a:endParaRPr lang="x-none" altLang="en-GB">
              <a:sym typeface="+mn-ea"/>
            </a:endParaRPr>
          </a:p>
          <a:p>
            <a:pPr marL="457200" indent="-457200"/>
            <a:r>
              <a:rPr lang="x-none" altLang="en-GB">
                <a:sym typeface="+mn-ea"/>
              </a:rPr>
              <a:t>Redis</a:t>
            </a:r>
            <a:endParaRPr lang="x-none" altLang="en-GB">
              <a:sym typeface="+mn-ea"/>
            </a:endParaRPr>
          </a:p>
          <a:p>
            <a:pPr marL="457200" indent="-457200"/>
            <a:r>
              <a:rPr lang="x-none" altLang="en-GB">
                <a:sym typeface="+mn-ea"/>
              </a:rPr>
              <a:t>Mongodb</a:t>
            </a:r>
            <a:endParaRPr lang="x-none" altLang="en-GB">
              <a:sym typeface="+mn-ea"/>
            </a:endParaRPr>
          </a:p>
          <a:p>
            <a:pPr marL="457200" indent="-457200"/>
            <a:r>
              <a:rPr lang="x-none" altLang="en-GB">
                <a:sym typeface="+mn-ea"/>
              </a:rPr>
              <a:t>Amazon SQS</a:t>
            </a:r>
            <a:endParaRPr lang="x-none" altLang="en-GB">
              <a:sym typeface="+mn-ea"/>
            </a:endParaRPr>
          </a:p>
          <a:p>
            <a:pPr marL="457200" indent="-457200"/>
            <a:r>
              <a:rPr lang="x-none" altLang="en-GB">
                <a:sym typeface="+mn-ea"/>
              </a:rPr>
              <a:t>SQL (sqlalchemy or django)</a:t>
            </a:r>
            <a:endParaRPr lang="x-none" altLang="en-GB">
              <a:sym typeface="+mn-ea"/>
            </a:endParaRPr>
          </a:p>
          <a:p>
            <a:pPr marL="457200" indent="-457200"/>
            <a:r>
              <a:rPr lang="x-none" altLang="en-GB">
                <a:sym typeface="+mn-ea"/>
              </a:rPr>
              <a:t>Beanstalk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Kingsoft Office WPP</Application>
  <PresentationFormat>Widescreen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osama</dc:creator>
  <cp:lastModifiedBy>osama</cp:lastModifiedBy>
  <cp:revision>10</cp:revision>
  <dcterms:created xsi:type="dcterms:W3CDTF">2017-11-07T11:55:11Z</dcterms:created>
  <dcterms:modified xsi:type="dcterms:W3CDTF">2017-11-07T11:55:11Z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