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howGuides="1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Titel der Präsentation — </a:t>
            </a:r>
            <a:r>
              <a:rPr lang="de-DE" sz="900" b="0" spc="20" baseline="0" dirty="0"/>
              <a:t>Untertitel der Präsentation [Eingabe im Folienmaster]</a:t>
            </a:r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Titel Vorname Name — Einrichtung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15.02.2023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>
          <p15:clr>
            <a:srgbClr val="F26B43"/>
          </p15:clr>
        </p15:guide>
        <p15:guide id="2" pos="6720">
          <p15:clr>
            <a:srgbClr val="F26B43"/>
          </p15:clr>
        </p15:guide>
        <p15:guide id="3" orient="horz" pos="981">
          <p15:clr>
            <a:srgbClr val="F26B43"/>
          </p15:clr>
        </p15:guide>
        <p15:guide id="4" orient="horz" pos="3884">
          <p15:clr>
            <a:srgbClr val="F26B43"/>
          </p15:clr>
        </p15:guide>
        <p15:guide id="5" pos="9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en-US" sz="1500"/>
              <a:t>B</a:t>
            </a:r>
            <a:r>
              <a:rPr lang="de-DE" sz="1500"/>
              <a:t>USINESS INTELLIGENCE PRESENTATION</a:t>
            </a:r>
            <a:br>
              <a:rPr lang="de-DE" sz="1500"/>
            </a:br>
            <a:endParaRPr lang="de-DE" sz="150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r>
              <a:rPr lang="en-US" dirty="0"/>
              <a:t>A</a:t>
            </a:r>
            <a:r>
              <a:rPr lang="de-DE" dirty="0"/>
              <a:t>UTHOR:OSCAR ROBIRO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 anchor="t">
            <a:normAutofit/>
          </a:bodyPr>
          <a:lstStyle/>
          <a:p>
            <a:r>
              <a:rPr lang="en-US" dirty="0"/>
              <a:t>On </a:t>
            </a:r>
            <a:r>
              <a:rPr lang="en-US" dirty="0" err="1"/>
              <a:t>Uol</a:t>
            </a:r>
            <a:r>
              <a:rPr lang="en-US" dirty="0"/>
              <a:t>-thesis-topics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0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B406A37-A940-778B-9913-F16B858F7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" r="4125" b="-2"/>
          <a:stretch/>
        </p:blipFill>
        <p:spPr>
          <a:xfrm>
            <a:off x="4725528" y="2010595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noFill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9E9684-8642-0B59-84DB-731AE3D0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>
            <a:normAutofit/>
          </a:bodyPr>
          <a:lstStyle/>
          <a:p>
            <a:r>
              <a:rPr lang="en-US" dirty="0"/>
              <a:t>Review of the given data</a:t>
            </a:r>
          </a:p>
        </p:txBody>
      </p:sp>
      <p:sp>
        <p:nvSpPr>
          <p:cNvPr id="26" name="Subtitle 3">
            <a:extLst>
              <a:ext uri="{FF2B5EF4-FFF2-40B4-BE49-F238E27FC236}">
                <a16:creationId xmlns:a16="http://schemas.microsoft.com/office/drawing/2014/main" id="{FB47A55B-B123-49D8-30D2-2DDC6480B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6" y="3497419"/>
            <a:ext cx="6433129" cy="9297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was in Html ,was in  in different languages, nested in different folders and was also in different structures.</a:t>
            </a:r>
          </a:p>
        </p:txBody>
      </p:sp>
    </p:spTree>
    <p:extLst>
      <p:ext uri="{BB962C8B-B14F-4D97-AF65-F5344CB8AC3E}">
        <p14:creationId xmlns:p14="http://schemas.microsoft.com/office/powerpoint/2010/main" val="57619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569459-B958-92B6-C663-51312827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en-US"/>
              <a:t>Creation of the star schema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20CB32-C963-9EDC-7566-5682DEF6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620688"/>
            <a:ext cx="19050000" cy="952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8413F-E8D4-AC0E-2B86-A530B2533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 of the database schema</a:t>
            </a:r>
            <a:endParaRPr lang="de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22967F-6FD0-0C0B-A53E-1641F69E7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the following database schema from the star schema;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BE8BA6-01DF-5F00-A0E9-F350D206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02" y="116632"/>
            <a:ext cx="529132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055212-17C4-1BB2-E7E3-EF47FDBF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875" y="1804598"/>
            <a:ext cx="7992888" cy="1469814"/>
          </a:xfrm>
        </p:spPr>
        <p:txBody>
          <a:bodyPr/>
          <a:lstStyle/>
          <a:p>
            <a:r>
              <a:rPr lang="en-US" dirty="0"/>
              <a:t>Extraction, transformation and loading of the data</a:t>
            </a:r>
            <a:endParaRPr lang="de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26750-6CA4-6F6B-3CDF-FC4524E0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44" y="3631416"/>
            <a:ext cx="6433129" cy="9297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 through individual folders with python </a:t>
            </a:r>
            <a:r>
              <a:rPr lang="en-US" dirty="0" err="1"/>
              <a:t>os</a:t>
            </a:r>
            <a:r>
              <a:rPr lang="en-US" dirty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each html file into a </a:t>
            </a:r>
            <a:r>
              <a:rPr lang="en-US" dirty="0" err="1"/>
              <a:t>dataframe</a:t>
            </a:r>
            <a:r>
              <a:rPr lang="en-US" dirty="0"/>
              <a:t> using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duplicates and redundant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data into respective databases with psycopg2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EF60B-D01D-3CD4-9242-8BFB6C082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875" y="5275179"/>
            <a:ext cx="4968550" cy="1152674"/>
          </a:xfrm>
        </p:spPr>
        <p:txBody>
          <a:bodyPr/>
          <a:lstStyle/>
          <a:p>
            <a:endParaRPr lang="en-US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2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20A37-BB21-74CE-2F79-E9F851436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Queries for the tasks</a:t>
            </a:r>
            <a:endParaRPr lang="de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56F64E5-2F6D-01BF-3B8A-F9E688EF2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did the queries on the tasks and I found the following results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3E11F-A38B-8B20-1E9B-2E915A661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Picture 12" descr="Table&#10;&#10;thesis published in one week">
            <a:extLst>
              <a:ext uri="{FF2B5EF4-FFF2-40B4-BE49-F238E27FC236}">
                <a16:creationId xmlns:a16="http://schemas.microsoft.com/office/drawing/2014/main" id="{E19CBEA2-8EEB-61FF-A13A-80E1DD3F67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015" y="2430001"/>
            <a:ext cx="1836205" cy="1997998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465F04F3-C523-B50D-519C-39289D7E7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92" y="4594641"/>
            <a:ext cx="2524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5A1F4-B2F8-E1FA-DD2C-2119E888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Kpi</a:t>
            </a:r>
            <a:r>
              <a:rPr lang="en-US" dirty="0"/>
              <a:t> task queries </a:t>
            </a:r>
            <a:endParaRPr lang="de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B384BF-5818-6F18-84DF-82FD4959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3030005"/>
            <a:ext cx="6433129" cy="929754"/>
          </a:xfrm>
        </p:spPr>
        <p:txBody>
          <a:bodyPr/>
          <a:lstStyle/>
          <a:p>
            <a:r>
              <a:rPr lang="en-US" dirty="0"/>
              <a:t>I did queries on the </a:t>
            </a:r>
            <a:r>
              <a:rPr lang="en-US" dirty="0" err="1"/>
              <a:t>kpi</a:t>
            </a:r>
            <a:r>
              <a:rPr lang="en-US" dirty="0"/>
              <a:t> queries and I had the following results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5AD3F-17D8-6D41-6C52-3CB885E40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77933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UOL</vt:lpstr>
      <vt:lpstr>BUSINESS INTELLIGENCE PRESENTATION </vt:lpstr>
      <vt:lpstr>Review of the given data</vt:lpstr>
      <vt:lpstr>Creation of the star schema</vt:lpstr>
      <vt:lpstr>Creation of the database schema</vt:lpstr>
      <vt:lpstr>Extraction, transformation and loading of the data</vt:lpstr>
      <vt:lpstr> Queries for the tasks</vt:lpstr>
      <vt:lpstr>Kpi task 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PRESENTATION </dc:title>
  <dc:creator>Oscar Robiro</dc:creator>
  <cp:lastModifiedBy>Oscar Robiro</cp:lastModifiedBy>
  <cp:revision>5</cp:revision>
  <dcterms:created xsi:type="dcterms:W3CDTF">2023-02-03T00:04:27Z</dcterms:created>
  <dcterms:modified xsi:type="dcterms:W3CDTF">2023-02-15T17:49:26Z</dcterms:modified>
</cp:coreProperties>
</file>