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9"/>
  </p:notesMasterIdLst>
  <p:handoutMasterIdLst>
    <p:handoutMasterId r:id="rId10"/>
  </p:handoutMasterIdLst>
  <p:sldIdLst>
    <p:sldId id="265" r:id="rId3"/>
    <p:sldId id="270" r:id="rId4"/>
    <p:sldId id="340" r:id="rId5"/>
    <p:sldId id="343" r:id="rId6"/>
    <p:sldId id="34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5" autoAdjust="0"/>
    <p:restoredTop sz="92891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08" y="27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500866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Программная реализация алгоритма решения матричной игры в чистых стратегиях путем сведения к задачам линейного программирования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Дмитрий</a:t>
            </a:r>
          </a:p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№</a:t>
            </a:r>
            <a:r>
              <a:rPr lang="en-US" sz="2000" b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>
                <a:solidFill>
                  <a:srgbClr val="000000"/>
                </a:solidFill>
              </a:rPr>
              <a:t>работы является укрепление представления и отработка навыка записи задач линейного программирования, соответствующей заданной платежной матрице игры.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456684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47154" y="2240437"/>
            <a:ext cx="9049692" cy="506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на языке программирования высокого уровня программы для ЭВМ, которая решает биматричную игру в смешанных стратегиях.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172113" y="1421417"/>
            <a:ext cx="8147957" cy="795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Проверить наличие решения в чистых стратегиях: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Игрок 1: найти минимум от максимальных значений  столбцов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Игрока 2: найти максимум от минимальных значения строк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При совпадении значений вывести чистую стратегию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Если есть отрицательные элементы привести к каноническому виду платежную матрицу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Решить 1 ЗЛП                                                            Решить 2 ЗЛП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9E8308-8FC3-47E0-BC1B-727722B9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24" y="1819324"/>
            <a:ext cx="1924050" cy="1684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46AC30-4F4C-4C6D-A1B8-A53556AC9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85" y="1819323"/>
            <a:ext cx="2084560" cy="17567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B0DA24-23B2-40FB-9E8A-4E58EA45E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765" y="2738821"/>
            <a:ext cx="228600" cy="25717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6749A9-409E-4500-8A3C-DF75C50E7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765" y="2462212"/>
            <a:ext cx="228600" cy="219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96F15E-1B00-4075-93AF-7A9B87EC3B44}"/>
                  </a:ext>
                </a:extLst>
              </p:cNvPr>
              <p:cNvSpPr txBox="1"/>
              <p:nvPr/>
            </p:nvSpPr>
            <p:spPr>
              <a:xfrm>
                <a:off x="2100404" y="3865830"/>
                <a:ext cx="6722610" cy="794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Найти цену игры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nary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Найти частоты стратегий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Для </a:t>
                </a:r>
                <a:r>
                  <a:rPr lang="en-US" dirty="0"/>
                  <a:t>q </a:t>
                </a:r>
                <a:r>
                  <a:rPr lang="ru-RU" dirty="0"/>
                  <a:t>аналогично.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96F15E-1B00-4075-93AF-7A9B87EC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04" y="3865830"/>
                <a:ext cx="6722610" cy="794833"/>
              </a:xfrm>
              <a:prstGeom prst="rect">
                <a:avLst/>
              </a:prstGeom>
              <a:blipFill>
                <a:blip r:embed="rId7"/>
                <a:stretch>
                  <a:fillRect l="-635" t="-11450" r="-907" b="-28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49035" y="645329"/>
            <a:ext cx="8147957" cy="2620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3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16C3FBA-E9C3-4AF3-BF2F-B1EA3408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" y="1955521"/>
            <a:ext cx="2400300" cy="6858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91755C4-53EF-4B8A-90DC-5006824DC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499" y="645329"/>
            <a:ext cx="2847256" cy="434075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57C3838-3BFE-4406-9C34-88182AC2C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357" y="1040205"/>
            <a:ext cx="1624531" cy="278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13062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>
                <a:solidFill>
                  <a:srgbClr val="000000"/>
                </a:solidFill>
              </a:rPr>
              <a:t>В ходе выполнения лабораторной работы был реализован алгоритм решения матричных игр путем сведения к двум ЗЛП и поиска оптимальных стратегий.</a:t>
            </a:r>
          </a:p>
          <a:p>
            <a:r>
              <a:rPr lang="ru-RU" sz="1900" dirty="0">
                <a:solidFill>
                  <a:srgbClr val="000000"/>
                </a:solidFill>
              </a:rPr>
              <a:t>При возможности используются чистые стратегии.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 dirty="0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11426</TotalTime>
  <Words>208</Words>
  <Application>Microsoft Office PowerPoint</Application>
  <PresentationFormat>Экран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OpenSans</vt:lpstr>
      <vt:lpstr>Cover</vt:lpstr>
      <vt:lpstr>1_Cover</vt:lpstr>
      <vt:lpstr>Факультет цифровых трансформаций</vt:lpstr>
      <vt:lpstr>Цель работы и постановка задачи</vt:lpstr>
      <vt:lpstr>Алгоритм</vt:lpstr>
      <vt:lpstr>Пример расчета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664</cp:revision>
  <dcterms:created xsi:type="dcterms:W3CDTF">2014-06-27T12:30:22Z</dcterms:created>
  <dcterms:modified xsi:type="dcterms:W3CDTF">2021-11-02T21:26:26Z</dcterms:modified>
</cp:coreProperties>
</file>