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8"/>
  </p:notesMasterIdLst>
  <p:handoutMasterIdLst>
    <p:handoutMasterId r:id="rId9"/>
  </p:handoutMasterIdLst>
  <p:sldIdLst>
    <p:sldId id="265" r:id="rId3"/>
    <p:sldId id="266" r:id="rId4"/>
    <p:sldId id="267" r:id="rId5"/>
    <p:sldId id="268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E"/>
    <a:srgbClr val="003A69"/>
    <a:srgbClr val="FFFFFF"/>
    <a:srgbClr val="000000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5" autoAdjust="0"/>
    <p:restoredTop sz="9289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816" y="9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500866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pc="-1" dirty="0">
                <a:solidFill>
                  <a:srgbClr val="00579E"/>
                </a:solidFill>
                <a:latin typeface="Arial"/>
              </a:rPr>
              <a:t>Деревья решений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Осадчего Дмитрия</a:t>
            </a:r>
          </a:p>
          <a:p>
            <a:pPr algn="ct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9137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№</a:t>
            </a:r>
            <a:r>
              <a:rPr lang="en-US" sz="20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>
                <a:solidFill>
                  <a:schemeClr val="bg1"/>
                </a:solidFill>
              </a:rPr>
              <a:t>J42</a:t>
            </a:r>
            <a:r>
              <a:rPr lang="ru-RU" sz="2000" b="0" dirty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1230506" y="3580632"/>
            <a:ext cx="7556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Математическое моделирование в финансовой сфере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2106CA0-7227-4FD9-9978-11601F8F9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474" y="772576"/>
            <a:ext cx="4038600" cy="283468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Дерево представляется в виде графа. </a:t>
            </a:r>
          </a:p>
          <a:p>
            <a:r>
              <a:rPr lang="ru-RU" dirty="0"/>
              <a:t>В текстовых файлах задаются параметры каждой вершины графа и список ребер.</a:t>
            </a:r>
          </a:p>
          <a:p>
            <a:r>
              <a:rPr lang="ru-RU" dirty="0"/>
              <a:t>Далее с помощью обхода в глубину происходит расчет величин графа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01CF5-FCE8-44CA-9023-0CD1ACF8A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420" y="770036"/>
            <a:ext cx="4038600" cy="283468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конце расчета выводится итоговый расчет для корневой вершины. </a:t>
            </a:r>
          </a:p>
          <a:p>
            <a:r>
              <a:rPr lang="ru-RU" dirty="0"/>
              <a:t>Для каждого узла-решения после расчета можно запросить какое решение для этого узла будет оптимальным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00C9C0-5EF4-4C2B-BB94-AF25F453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4" y="12982"/>
            <a:ext cx="8229600" cy="620483"/>
          </a:xfrm>
        </p:spPr>
        <p:txBody>
          <a:bodyPr/>
          <a:lstStyle/>
          <a:p>
            <a:r>
              <a:rPr lang="ru-RU" dirty="0"/>
              <a:t>Расчет дерева</a:t>
            </a:r>
          </a:p>
        </p:txBody>
      </p:sp>
    </p:spTree>
    <p:extLst>
      <p:ext uri="{BB962C8B-B14F-4D97-AF65-F5344CB8AC3E}">
        <p14:creationId xmlns:p14="http://schemas.microsoft.com/office/powerpoint/2010/main" val="188135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1FC3A6A-F2E4-42E3-AF46-7E1BA98E1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031" y="3767568"/>
            <a:ext cx="4038600" cy="1204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JSON </a:t>
            </a:r>
            <a:r>
              <a:rPr lang="ru-RU" dirty="0"/>
              <a:t>представление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8F6D3-CCC1-459E-B6D8-1E2CA97CC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3858934"/>
            <a:ext cx="4572000" cy="7356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Графическое представление задачи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505314-BF3E-4BED-AA64-66F92AB6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3" y="0"/>
            <a:ext cx="8229600" cy="620483"/>
          </a:xfrm>
        </p:spPr>
        <p:txBody>
          <a:bodyPr/>
          <a:lstStyle/>
          <a:p>
            <a:r>
              <a:rPr lang="ru-RU" dirty="0"/>
              <a:t>Пример дерева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3A12B0-B97F-4371-B97E-4EFAC8F0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0" y="1099651"/>
            <a:ext cx="4237660" cy="26679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53463A-7CB1-4466-97FB-8057F2F96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06" y="871968"/>
            <a:ext cx="2933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6D1EDEC-C98B-41B7-B765-6ACBF5D32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911" y="1656185"/>
            <a:ext cx="4038600" cy="2834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Рассчитанные величины для каждого узла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0C7689B-10D5-48DC-95F3-7CABBC2E2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884777"/>
            <a:ext cx="3905250" cy="1981200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12C30D8-74CC-4784-BBD9-6C00E8F8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0483"/>
          </a:xfrm>
        </p:spPr>
        <p:txBody>
          <a:bodyPr/>
          <a:lstStyle/>
          <a:p>
            <a:r>
              <a:rPr lang="ru-RU" dirty="0"/>
              <a:t>Пример дерева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D7408C-6246-4061-A50F-23944C9DC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11" y="733010"/>
            <a:ext cx="5153025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8DF723-8A41-43EE-8317-F0D13F9F551E}"/>
              </a:ext>
            </a:extLst>
          </p:cNvPr>
          <p:cNvSpPr txBox="1"/>
          <p:nvPr/>
        </p:nvSpPr>
        <p:spPr>
          <a:xfrm>
            <a:off x="4572000" y="3800105"/>
            <a:ext cx="4102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Оптимальные решения для некоторых узлов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83C3D3-4F34-46AA-ACFE-1F6962B88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12" y="2361027"/>
            <a:ext cx="2819400" cy="514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EAA8D2-373E-4256-A1EA-D49E0042F2BE}"/>
              </a:ext>
            </a:extLst>
          </p:cNvPr>
          <p:cNvSpPr txBox="1"/>
          <p:nvPr/>
        </p:nvSpPr>
        <p:spPr>
          <a:xfrm>
            <a:off x="343206" y="2884152"/>
            <a:ext cx="3624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Ожидаемая выгода при оптимальных решениях</a:t>
            </a:r>
          </a:p>
        </p:txBody>
      </p:sp>
    </p:spTree>
    <p:extLst>
      <p:ext uri="{BB962C8B-B14F-4D97-AF65-F5344CB8AC3E}">
        <p14:creationId xmlns:p14="http://schemas.microsoft.com/office/powerpoint/2010/main" val="373677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>
            <a:normAutofit/>
          </a:bodyPr>
          <a:lstStyle/>
          <a:p>
            <a:r>
              <a:rPr lang="ru-RU" dirty="0"/>
              <a:t>Осадчий Дмитрий, группа </a:t>
            </a:r>
            <a:r>
              <a:rPr lang="en-US" dirty="0"/>
              <a:t>J</a:t>
            </a:r>
            <a:r>
              <a:rPr lang="ru-RU" dirty="0"/>
              <a:t>42113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11154</TotalTime>
  <Words>117</Words>
  <Application>Microsoft Office PowerPoint</Application>
  <PresentationFormat>Экран (16:9)</PresentationFormat>
  <Paragraphs>23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OpenSans</vt:lpstr>
      <vt:lpstr>Cover</vt:lpstr>
      <vt:lpstr>1_Cover</vt:lpstr>
      <vt:lpstr>Факультет цифровых трансформаций</vt:lpstr>
      <vt:lpstr>Расчет дерева</vt:lpstr>
      <vt:lpstr>Пример дерева</vt:lpstr>
      <vt:lpstr>Пример дерева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Осадчий Дмитрий Алексеевич</cp:lastModifiedBy>
  <cp:revision>654</cp:revision>
  <dcterms:created xsi:type="dcterms:W3CDTF">2014-06-27T12:30:22Z</dcterms:created>
  <dcterms:modified xsi:type="dcterms:W3CDTF">2021-12-06T16:41:56Z</dcterms:modified>
</cp:coreProperties>
</file>