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80378-4002-43B6-B53C-44CEE87AD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46F9AF-EDD1-4431-B3C0-5F93C473F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D0875-4785-4498-8190-B9FCE20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66AF2-AD50-4CAA-B7D0-38209A5B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6D8F4-B914-43B7-B703-212BB872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3C2BE-4728-4A1B-BA2D-8C13571F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87E13C-9B21-4FD9-8251-E29EDDF4E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C8D2D-B12D-49CE-8883-C4C9A045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054AA-4ED1-47F2-87BC-52A57FBE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31EB7-A1FB-49B8-BA49-D7266E86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2B6354-0006-40AC-AA19-1470ED8C5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2AA03A-3971-4A16-B3F8-CC049400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F8A88-6437-4CFB-ACEA-ACAEE1C8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52A8A-C9F8-4228-ABBA-CCE7EC96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4E6C6-7745-46D2-9B95-C78A0E6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52C7F-FA20-420E-8456-E848743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609D6-0603-438A-8723-C7570E1E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A7969-4B0C-4E94-B0DF-6DEE898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46AA5-965D-4B11-94A3-352E1809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939FC-E153-4EBE-B8D2-BE3E6ED7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4A8F3-3055-4C6A-A3C4-E92C79E4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611169-8D12-45AF-A671-06FE1BFA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B027-C6C4-47E8-903B-17F4A279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7C444-42F2-4D2B-ACDA-A56D7477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ECF47-392E-440B-A416-D974111D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6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4AE9F-03E2-4A5F-91D4-78FF1E21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38CD14-8527-4D41-A3D9-AF5B51BD4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E2A18-B936-45E8-8D5B-EAB8071E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F23F21-4AA5-44EC-AB6D-8763B62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1643DA-020F-4C28-9CBA-8CD392A2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70220-0F4B-4133-9951-7015405F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07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733C25-7069-4E81-A2EA-A935822E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350C4-1FE1-44AB-8016-3B32A429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C0D76-86FB-4117-9BE7-71CB6BE6E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55F6CF-4DBD-463F-A582-3D34409C9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CF924C-18DC-4C8B-8690-3A219002D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073ECC-A9D7-42B3-8458-2134AA7A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1694D6-60B3-4A35-84D8-E1613CDA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9D096-8F7E-4667-BBBB-82008C2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2B2AD-64C7-485F-BFE8-9B38B01D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1028FF-ACB1-49DB-A905-55BE564D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3481EE-4BAD-4B78-836B-937D3861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BB5BE5-052A-4BBD-A021-151AD2AE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72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0BD42-6D36-4D9A-A822-9BD80417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7795AE-10B5-4DC8-A4D7-6FFD37D8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E88A82-04A8-4153-A690-D419682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8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FF152-5E4B-4CB3-80AF-4A8FC6CE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BBA280-7549-47BD-B126-282BECC0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83887E-CE78-454F-9598-3D19AA470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C5CE21-DFE8-43C6-BB67-231B2488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F65B4-814D-4564-A766-0C97F7D2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3E50B1-DC6D-4104-95CB-FC72ECF5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62860-D349-4DA0-BD66-C17F4071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EC2975-99E1-4F37-BD01-B2EB2FE0F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59B77-2487-46F2-AAEC-9FEDF9A1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C88641-7C35-465A-881A-748CB50E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9699C2-3BC0-4A47-963A-5343E789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820C9F-5CE8-4897-A346-63CEDC9B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8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8E5964-0CF2-4147-95CE-615225B4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DD0B0C-82FE-4A47-9C3C-B8ED6A3C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10781-AF35-498A-8EBF-4243ACEA7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05AA0-81E9-41CC-8945-A5C431F0CC1E}" type="datetimeFigureOut">
              <a:rPr kumimoji="1" lang="ja-JP" altLang="en-US" smtClean="0"/>
              <a:t>2024/12/9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CBD50-CB1E-4487-BEFF-305B44162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2E803-2091-457F-BC79-F251AD4C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F37C-0601-4A69-ADF9-DF7BB3C5BE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66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2B1875A-1033-4F81-B037-AA3B1CE3DE93}"/>
              </a:ext>
            </a:extLst>
          </p:cNvPr>
          <p:cNvGrpSpPr/>
          <p:nvPr/>
        </p:nvGrpSpPr>
        <p:grpSpPr>
          <a:xfrm>
            <a:off x="0" y="1"/>
            <a:ext cx="12192000" cy="811924"/>
            <a:chOff x="0" y="1"/>
            <a:chExt cx="12192000" cy="81192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1AC05B-5FD7-47D4-8446-A31F69864BC5}"/>
                </a:ext>
              </a:extLst>
            </p:cNvPr>
            <p:cNvSpPr/>
            <p:nvPr/>
          </p:nvSpPr>
          <p:spPr>
            <a:xfrm>
              <a:off x="0" y="1"/>
              <a:ext cx="12192000" cy="811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135F934-935D-4C7F-8083-0567063D32AE}"/>
                </a:ext>
              </a:extLst>
            </p:cNvPr>
            <p:cNvSpPr txBox="1"/>
            <p:nvPr/>
          </p:nvSpPr>
          <p:spPr>
            <a:xfrm>
              <a:off x="5725166" y="172024"/>
              <a:ext cx="643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画像</a:t>
              </a:r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384A801-DDFA-409D-98EA-1F88D527DE41}"/>
              </a:ext>
            </a:extLst>
          </p:cNvPr>
          <p:cNvGrpSpPr/>
          <p:nvPr/>
        </p:nvGrpSpPr>
        <p:grpSpPr>
          <a:xfrm>
            <a:off x="-1" y="5216769"/>
            <a:ext cx="12192000" cy="1641231"/>
            <a:chOff x="0" y="0"/>
            <a:chExt cx="12192000" cy="1641231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6EDE316-7097-4192-9D1A-BB01536C381F}"/>
                </a:ext>
              </a:extLst>
            </p:cNvPr>
            <p:cNvSpPr/>
            <p:nvPr/>
          </p:nvSpPr>
          <p:spPr>
            <a:xfrm>
              <a:off x="0" y="0"/>
              <a:ext cx="12192000" cy="16412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C07D90E-3C0F-407B-9BFE-A0DD11A5EF91}"/>
                </a:ext>
              </a:extLst>
            </p:cNvPr>
            <p:cNvSpPr txBox="1"/>
            <p:nvPr/>
          </p:nvSpPr>
          <p:spPr>
            <a:xfrm>
              <a:off x="5752122" y="635949"/>
              <a:ext cx="68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画像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91F6D33-994C-4872-9E59-5052D12E6CFE}"/>
              </a:ext>
            </a:extLst>
          </p:cNvPr>
          <p:cNvGrpSpPr/>
          <p:nvPr/>
        </p:nvGrpSpPr>
        <p:grpSpPr>
          <a:xfrm>
            <a:off x="3725885" y="4394957"/>
            <a:ext cx="4653487" cy="604989"/>
            <a:chOff x="5348449" y="4278324"/>
            <a:chExt cx="1495098" cy="60498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9A0E066-A052-40DA-8F89-77776DF75427}"/>
                </a:ext>
              </a:extLst>
            </p:cNvPr>
            <p:cNvSpPr/>
            <p:nvPr/>
          </p:nvSpPr>
          <p:spPr>
            <a:xfrm>
              <a:off x="5348449" y="4278324"/>
              <a:ext cx="1495098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BC4778-167F-4769-8BE8-FC8F34016FE0}"/>
                </a:ext>
              </a:extLst>
            </p:cNvPr>
            <p:cNvSpPr txBox="1"/>
            <p:nvPr/>
          </p:nvSpPr>
          <p:spPr>
            <a:xfrm>
              <a:off x="5872362" y="4457707"/>
              <a:ext cx="475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ボタン</a:t>
              </a:r>
              <a:r>
                <a:rPr kumimoji="1" lang="en-US" altLang="ja-JP" sz="1000" dirty="0"/>
                <a:t>(</a:t>
              </a:r>
              <a:r>
                <a:rPr kumimoji="1" lang="ja-JP" altLang="en-US" sz="1000" dirty="0"/>
                <a:t>出席回数</a:t>
              </a:r>
              <a:r>
                <a:rPr kumimoji="1" lang="en-US" altLang="ja-JP" sz="1000" dirty="0"/>
                <a:t>)</a:t>
              </a:r>
              <a:endParaRPr kumimoji="1" lang="ja-JP" altLang="en-US" sz="10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AF9A0F6-31CC-4E25-9768-92D1A8DD67EE}"/>
              </a:ext>
            </a:extLst>
          </p:cNvPr>
          <p:cNvGrpSpPr/>
          <p:nvPr/>
        </p:nvGrpSpPr>
        <p:grpSpPr>
          <a:xfrm>
            <a:off x="2085309" y="2019972"/>
            <a:ext cx="1420214" cy="1054507"/>
            <a:chOff x="1764421" y="2421789"/>
            <a:chExt cx="829006" cy="60498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3072DEA-9E33-483A-A4D5-B58E74C7A8AE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6A3E38F-D17F-4540-93A6-85BC3F5EAD2A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kumimoji="1" lang="ja-JP" altLang="en-US" sz="2000" dirty="0"/>
                <a:t>月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EE0F985-A023-4432-85A5-17F00D7694D6}"/>
              </a:ext>
            </a:extLst>
          </p:cNvPr>
          <p:cNvGrpSpPr/>
          <p:nvPr/>
        </p:nvGrpSpPr>
        <p:grpSpPr>
          <a:xfrm>
            <a:off x="3778003" y="2028886"/>
            <a:ext cx="1420214" cy="1054507"/>
            <a:chOff x="1764421" y="2421789"/>
            <a:chExt cx="829006" cy="60498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02AC7A3-5C6E-40E5-9A32-6ED09CA8C30D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557ABB-F0D7-4150-B935-A366F68EE749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火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BF64D3C-509C-42DC-A42D-72C996BFB06C}"/>
              </a:ext>
            </a:extLst>
          </p:cNvPr>
          <p:cNvGrpSpPr/>
          <p:nvPr/>
        </p:nvGrpSpPr>
        <p:grpSpPr>
          <a:xfrm>
            <a:off x="5470697" y="2028886"/>
            <a:ext cx="1420214" cy="1054507"/>
            <a:chOff x="1764421" y="2421789"/>
            <a:chExt cx="829006" cy="604989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3C9D0FE-0F46-4EBD-AC70-BD91C1AB7CCF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BFF47C02-1FD4-45E9-86F0-B89C6E41038B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水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BD13A5BA-868D-4580-97EA-FDCDF24F5B12}"/>
              </a:ext>
            </a:extLst>
          </p:cNvPr>
          <p:cNvGrpSpPr/>
          <p:nvPr/>
        </p:nvGrpSpPr>
        <p:grpSpPr>
          <a:xfrm>
            <a:off x="7150435" y="2028886"/>
            <a:ext cx="1420214" cy="1054507"/>
            <a:chOff x="1764421" y="2421789"/>
            <a:chExt cx="829006" cy="604989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6B9FD3-E20F-4514-86C6-40C5D299089A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8E96B1B3-7BFB-4277-B480-6F38ADA9F3C9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木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79C619A-E39D-4EBD-BBD3-159FCF265428}"/>
              </a:ext>
            </a:extLst>
          </p:cNvPr>
          <p:cNvGrpSpPr/>
          <p:nvPr/>
        </p:nvGrpSpPr>
        <p:grpSpPr>
          <a:xfrm>
            <a:off x="8830173" y="2028886"/>
            <a:ext cx="1420214" cy="1054507"/>
            <a:chOff x="1764421" y="2421789"/>
            <a:chExt cx="829006" cy="604989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0B0CF68F-A3FD-406B-849D-122721A9651B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2E3A446-B424-45E8-A4AA-2BE9E6C1197C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金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550EE28-5602-4237-9B04-5719B36A437A}"/>
              </a:ext>
            </a:extLst>
          </p:cNvPr>
          <p:cNvGrpSpPr/>
          <p:nvPr/>
        </p:nvGrpSpPr>
        <p:grpSpPr>
          <a:xfrm>
            <a:off x="10509911" y="2028886"/>
            <a:ext cx="1420214" cy="1054507"/>
            <a:chOff x="1764421" y="2421789"/>
            <a:chExt cx="829006" cy="604989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BA5B5A2-9A30-4FD9-99CE-096244C8A72F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52D9F4A-072E-40AF-901B-EA86EB68885D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土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7D37DF0-996E-4318-BDE4-344FACBD9DB0}"/>
              </a:ext>
            </a:extLst>
          </p:cNvPr>
          <p:cNvGrpSpPr/>
          <p:nvPr/>
        </p:nvGrpSpPr>
        <p:grpSpPr>
          <a:xfrm>
            <a:off x="0" y="821813"/>
            <a:ext cx="12192000" cy="811924"/>
            <a:chOff x="0" y="821813"/>
            <a:chExt cx="12192000" cy="81192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B75BF7D6-E65D-4533-8C1D-E6EF546D1927}"/>
                </a:ext>
              </a:extLst>
            </p:cNvPr>
            <p:cNvSpPr/>
            <p:nvPr/>
          </p:nvSpPr>
          <p:spPr>
            <a:xfrm>
              <a:off x="0" y="821813"/>
              <a:ext cx="12192000" cy="8119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21D1D4B-5CC4-46FF-999E-A76FAF33EAB9}"/>
                </a:ext>
              </a:extLst>
            </p:cNvPr>
            <p:cNvSpPr txBox="1"/>
            <p:nvPr/>
          </p:nvSpPr>
          <p:spPr>
            <a:xfrm>
              <a:off x="4631775" y="992639"/>
              <a:ext cx="2065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	</a:t>
              </a:r>
              <a:r>
                <a:rPr lang="ja-JP" altLang="en-US" dirty="0"/>
                <a:t>タイトル</a:t>
              </a:r>
              <a:endParaRPr kumimoji="1" lang="ja-JP" altLang="en-US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B3BD8E1-7DFF-4775-A4D1-FE485974C1D2}"/>
              </a:ext>
            </a:extLst>
          </p:cNvPr>
          <p:cNvGrpSpPr/>
          <p:nvPr/>
        </p:nvGrpSpPr>
        <p:grpSpPr>
          <a:xfrm>
            <a:off x="350334" y="2014767"/>
            <a:ext cx="1420214" cy="1054507"/>
            <a:chOff x="1764421" y="2421789"/>
            <a:chExt cx="829006" cy="604989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36BD5BF-999E-44DA-966C-10E7CE726C30}"/>
                </a:ext>
              </a:extLst>
            </p:cNvPr>
            <p:cNvSpPr/>
            <p:nvPr/>
          </p:nvSpPr>
          <p:spPr>
            <a:xfrm>
              <a:off x="1764421" y="2421789"/>
              <a:ext cx="829006" cy="60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E1E9EA0-BEAA-4FBE-B6F7-84D126E187AA}"/>
                </a:ext>
              </a:extLst>
            </p:cNvPr>
            <p:cNvSpPr txBox="1"/>
            <p:nvPr/>
          </p:nvSpPr>
          <p:spPr>
            <a:xfrm>
              <a:off x="1764422" y="2601174"/>
              <a:ext cx="829005" cy="229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ボタン</a:t>
              </a:r>
              <a:r>
                <a:rPr kumimoji="1" lang="en-US" altLang="ja-JP" sz="2000" dirty="0"/>
                <a:t>(</a:t>
              </a:r>
              <a:r>
                <a:rPr lang="ja-JP" altLang="en-US" sz="2000" dirty="0"/>
                <a:t>日</a:t>
              </a:r>
              <a:r>
                <a:rPr kumimoji="1" lang="en-US" altLang="ja-JP" sz="2000" dirty="0"/>
                <a:t>)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18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東京電子専門学校</dc:creator>
  <cp:lastModifiedBy>東京電子専門学校</cp:lastModifiedBy>
  <cp:revision>3</cp:revision>
  <dcterms:created xsi:type="dcterms:W3CDTF">2024-12-09T07:14:23Z</dcterms:created>
  <dcterms:modified xsi:type="dcterms:W3CDTF">2024-12-09T07:48:17Z</dcterms:modified>
</cp:coreProperties>
</file>