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BC5EDA-F1CA-4B0E-892E-4C8E34164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C00F7D5-B18F-4129-96B8-2915106C6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543646-33EC-4569-9174-9621E449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40E9-1F95-4533-AC68-3D851B8A6920}" type="datetimeFigureOut">
              <a:rPr kumimoji="1" lang="ja-JP" altLang="en-US" smtClean="0"/>
              <a:t>2024/12/12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9C93AF-317D-44E6-9B30-A92E86E8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498325-F92D-4AFC-A187-70AA6084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0254-3F2C-4632-A9AA-DB9B4E0EA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369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51CC94-4170-4507-9D79-635812F4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880AEF-9D80-4735-86F3-DA3D306DD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E81563-8A26-4CF5-B505-B041142E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40E9-1F95-4533-AC68-3D851B8A6920}" type="datetimeFigureOut">
              <a:rPr kumimoji="1" lang="ja-JP" altLang="en-US" smtClean="0"/>
              <a:t>2024/12/12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05C56E-FA46-4528-96DE-5BF197F7B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8793CD-CFA1-4564-BB93-19814F7B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0254-3F2C-4632-A9AA-DB9B4E0EA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5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B492CF-B713-465B-BFD6-C69D67DC8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10D16BC-2990-4B6E-A89A-AE393A161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9531B9-2621-4C6B-919E-840C03CDF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40E9-1F95-4533-AC68-3D851B8A6920}" type="datetimeFigureOut">
              <a:rPr kumimoji="1" lang="ja-JP" altLang="en-US" smtClean="0"/>
              <a:t>2024/12/12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69A5BD-15C3-40EB-8EB4-EF83CF46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87F786-D363-4DD7-A8F6-FB5BB7BE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0254-3F2C-4632-A9AA-DB9B4E0EA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11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67FCCE-8911-43C3-A056-4BF355DF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1D9AF9-979B-423B-9EB9-A1C5D8269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3FC2CF-C675-4D7F-B4F4-B0B5899A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40E9-1F95-4533-AC68-3D851B8A6920}" type="datetimeFigureOut">
              <a:rPr kumimoji="1" lang="ja-JP" altLang="en-US" smtClean="0"/>
              <a:t>2024/12/12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3E7179-7DA7-43F5-9D2D-C6170EFBA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6D91E2-1249-4588-9FC1-C6AABE10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0254-3F2C-4632-A9AA-DB9B4E0EA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03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A03EBC-81A5-4DCD-A365-84AFB7AF8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EF212B-48B4-4671-A15B-37833B129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058F84-B00D-4A26-BF71-2DEDE691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40E9-1F95-4533-AC68-3D851B8A6920}" type="datetimeFigureOut">
              <a:rPr kumimoji="1" lang="ja-JP" altLang="en-US" smtClean="0"/>
              <a:t>2024/12/12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AD9EBE-2320-4FC9-8F27-162A80530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33E47C-7C12-4859-A7D9-3AA2AEE6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0254-3F2C-4632-A9AA-DB9B4E0EA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78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F00C3F-22D0-4005-BB6B-2A7C6877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B203B8-7325-4016-AB2A-4A1ADDBF9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17861C-1E0E-4EF2-B9D0-5A14FE4ED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FBDC81-B530-4BDD-AB81-5685362B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40E9-1F95-4533-AC68-3D851B8A6920}" type="datetimeFigureOut">
              <a:rPr kumimoji="1" lang="ja-JP" altLang="en-US" smtClean="0"/>
              <a:t>2024/12/12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BA1BCB-F36A-4126-906F-2CD18BC0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C96296-BCA9-48DE-9E37-D3824AEF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0254-3F2C-4632-A9AA-DB9B4E0EA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94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C49753-65C3-4966-A34E-B0C81C2F3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965D76-5184-4F36-BF60-3B0515270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C21CD4-787F-45DD-9081-7CB2A8854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AFA20A4-2C3F-44EA-BDFF-9863099A6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DB3BA6D-6CFA-4108-B270-E38009D2D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567B818-1F88-426E-AF46-C5E554D7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40E9-1F95-4533-AC68-3D851B8A6920}" type="datetimeFigureOut">
              <a:rPr kumimoji="1" lang="ja-JP" altLang="en-US" smtClean="0"/>
              <a:t>2024/12/12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DBA34B-774A-479F-8978-4C006CE8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767BB48-7D18-44C9-AC8A-F06C8A55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0254-3F2C-4632-A9AA-DB9B4E0EA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96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43A58A-9897-456E-8053-44EDAB136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4C6809A-B303-46C4-9528-F8D509E1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40E9-1F95-4533-AC68-3D851B8A6920}" type="datetimeFigureOut">
              <a:rPr kumimoji="1" lang="ja-JP" altLang="en-US" smtClean="0"/>
              <a:t>2024/12/12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2F53D5-0E1A-4CDA-9992-AAC069E7B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7C33C6-C612-447B-BD1A-56CB0435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0254-3F2C-4632-A9AA-DB9B4E0EA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55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55BA082-4DC4-4E55-9C69-EB3B4B21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40E9-1F95-4533-AC68-3D851B8A6920}" type="datetimeFigureOut">
              <a:rPr kumimoji="1" lang="ja-JP" altLang="en-US" smtClean="0"/>
              <a:t>2024/12/12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92390C0-F826-4FBD-A955-EF1DBB78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B57B4D-AB9D-41C0-8436-D4146F562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0254-3F2C-4632-A9AA-DB9B4E0EA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27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3A781F-4109-4D17-A4D1-C6475D4E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D0B390-6A66-4AB6-8CA5-A7438249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6DFBD8-7527-4FCC-BB03-BDC5C4303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20C38D-1C0A-4DD2-84B3-0861B5E2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40E9-1F95-4533-AC68-3D851B8A6920}" type="datetimeFigureOut">
              <a:rPr kumimoji="1" lang="ja-JP" altLang="en-US" smtClean="0"/>
              <a:t>2024/12/12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A4FE3-A902-4F62-A768-FCB238C7A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9A30BB-835D-4523-AED4-14D372C4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0254-3F2C-4632-A9AA-DB9B4E0EA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56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CBA3BD-7F7D-4330-816F-1499678E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38BC444-44AF-482D-8A70-AC9D289E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4C940A-982A-454A-948C-64AE98B6F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20FEB2-A6AC-496C-9404-85C174C1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40E9-1F95-4533-AC68-3D851B8A6920}" type="datetimeFigureOut">
              <a:rPr kumimoji="1" lang="ja-JP" altLang="en-US" smtClean="0"/>
              <a:t>2024/12/12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63F742-AA4E-416E-8616-D4CAC584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30F997-C1A2-420C-948B-92BBB1E5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0254-3F2C-4632-A9AA-DB9B4E0EA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13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80066C9-6C28-4889-A744-9B92FAAD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17665D-435D-4F64-85DC-6B5010658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570F50-4E24-4E56-BFBE-D8BA09C77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D40E9-1F95-4533-AC68-3D851B8A6920}" type="datetimeFigureOut">
              <a:rPr kumimoji="1" lang="ja-JP" altLang="en-US" smtClean="0"/>
              <a:t>2024/12/12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F2402D-B2D0-4817-9BED-4BB7F1A01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7E92A5-57C2-42D8-87C8-329D711F1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40254-3F2C-4632-A9AA-DB9B4E0EA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01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189AEF5-0FFC-4387-A54E-E36BCD8B8103}"/>
              </a:ext>
            </a:extLst>
          </p:cNvPr>
          <p:cNvGrpSpPr/>
          <p:nvPr/>
        </p:nvGrpSpPr>
        <p:grpSpPr>
          <a:xfrm>
            <a:off x="2283797" y="1740024"/>
            <a:ext cx="1677880" cy="2592280"/>
            <a:chOff x="2272684" y="1740024"/>
            <a:chExt cx="1677880" cy="259228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347410AE-8FDF-419C-B357-FB2973A90BAC}"/>
                </a:ext>
              </a:extLst>
            </p:cNvPr>
            <p:cNvSpPr/>
            <p:nvPr/>
          </p:nvSpPr>
          <p:spPr>
            <a:xfrm>
              <a:off x="2272684" y="1740024"/>
              <a:ext cx="1677880" cy="2592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21490EB7-8DDE-43C6-81DE-C4EAFA523145}"/>
                </a:ext>
              </a:extLst>
            </p:cNvPr>
            <p:cNvSpPr/>
            <p:nvPr/>
          </p:nvSpPr>
          <p:spPr>
            <a:xfrm>
              <a:off x="2472432" y="1899821"/>
              <a:ext cx="1278384" cy="4438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入力</a:t>
              </a: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496C0C8-312B-4941-8996-AC3ACCA9B9C1}"/>
                </a:ext>
              </a:extLst>
            </p:cNvPr>
            <p:cNvSpPr/>
            <p:nvPr/>
          </p:nvSpPr>
          <p:spPr>
            <a:xfrm>
              <a:off x="2712128" y="3808520"/>
              <a:ext cx="355106" cy="31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+</a:t>
              </a:r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E7E7C3C-5892-42F4-8249-737F23BA4891}"/>
                </a:ext>
              </a:extLst>
            </p:cNvPr>
            <p:cNvSpPr/>
            <p:nvPr/>
          </p:nvSpPr>
          <p:spPr>
            <a:xfrm>
              <a:off x="3258105" y="3808520"/>
              <a:ext cx="355106" cy="31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err="1"/>
                <a:t>ー</a:t>
              </a:r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F0EB06A4-E919-4FE5-884D-2F3D7B607271}"/>
                </a:ext>
              </a:extLst>
            </p:cNvPr>
            <p:cNvSpPr/>
            <p:nvPr/>
          </p:nvSpPr>
          <p:spPr>
            <a:xfrm>
              <a:off x="2472432" y="2547891"/>
              <a:ext cx="1278384" cy="11185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0</a:t>
              </a:r>
              <a:endParaRPr lang="ja-JP" altLang="en-US" dirty="0"/>
            </a:p>
          </p:txBody>
        </p: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80BE217-9476-4343-BAF1-AE07DB71A3F7}"/>
              </a:ext>
            </a:extLst>
          </p:cNvPr>
          <p:cNvSpPr/>
          <p:nvPr/>
        </p:nvSpPr>
        <p:spPr>
          <a:xfrm>
            <a:off x="183472" y="170155"/>
            <a:ext cx="1278384" cy="443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リセット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3F6F198-198D-4330-B14A-C14CE059262A}"/>
              </a:ext>
            </a:extLst>
          </p:cNvPr>
          <p:cNvSpPr/>
          <p:nvPr/>
        </p:nvSpPr>
        <p:spPr>
          <a:xfrm>
            <a:off x="4057096" y="5214152"/>
            <a:ext cx="2476869" cy="645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戻る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78CDDC7-AEAF-4128-AA67-220595AED7B4}"/>
              </a:ext>
            </a:extLst>
          </p:cNvPr>
          <p:cNvSpPr/>
          <p:nvPr/>
        </p:nvSpPr>
        <p:spPr>
          <a:xfrm>
            <a:off x="3959443" y="1740024"/>
            <a:ext cx="1677880" cy="2592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4233040-35E9-42F2-9C2D-2ECF31465120}"/>
              </a:ext>
            </a:extLst>
          </p:cNvPr>
          <p:cNvSpPr/>
          <p:nvPr/>
        </p:nvSpPr>
        <p:spPr>
          <a:xfrm>
            <a:off x="4159191" y="1899821"/>
            <a:ext cx="1278384" cy="443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入力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147482E-64CC-4397-A906-9F5571CC2A51}"/>
              </a:ext>
            </a:extLst>
          </p:cNvPr>
          <p:cNvSpPr/>
          <p:nvPr/>
        </p:nvSpPr>
        <p:spPr>
          <a:xfrm>
            <a:off x="4398887" y="3808520"/>
            <a:ext cx="355106" cy="319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+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E6427DA-B471-4335-932E-65124C80019D}"/>
              </a:ext>
            </a:extLst>
          </p:cNvPr>
          <p:cNvSpPr/>
          <p:nvPr/>
        </p:nvSpPr>
        <p:spPr>
          <a:xfrm>
            <a:off x="4944864" y="3808520"/>
            <a:ext cx="355106" cy="319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err="1"/>
              <a:t>ー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F4B5FD3-9202-4FA0-85C2-944D80172EB2}"/>
              </a:ext>
            </a:extLst>
          </p:cNvPr>
          <p:cNvSpPr/>
          <p:nvPr/>
        </p:nvSpPr>
        <p:spPr>
          <a:xfrm>
            <a:off x="4159191" y="2547891"/>
            <a:ext cx="1278384" cy="1118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F9BD719C-E98D-4AAC-A41F-41D8EBC48D33}"/>
              </a:ext>
            </a:extLst>
          </p:cNvPr>
          <p:cNvGrpSpPr/>
          <p:nvPr/>
        </p:nvGrpSpPr>
        <p:grpSpPr>
          <a:xfrm>
            <a:off x="5592939" y="1740024"/>
            <a:ext cx="1677880" cy="2592280"/>
            <a:chOff x="2272684" y="1740024"/>
            <a:chExt cx="1677880" cy="2592280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211B809A-5872-4675-93FA-5D8F40C877DF}"/>
                </a:ext>
              </a:extLst>
            </p:cNvPr>
            <p:cNvSpPr/>
            <p:nvPr/>
          </p:nvSpPr>
          <p:spPr>
            <a:xfrm>
              <a:off x="2272684" y="1740024"/>
              <a:ext cx="1677880" cy="2592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6D6E48B-8023-429B-9E1B-211D4F307216}"/>
                </a:ext>
              </a:extLst>
            </p:cNvPr>
            <p:cNvSpPr/>
            <p:nvPr/>
          </p:nvSpPr>
          <p:spPr>
            <a:xfrm>
              <a:off x="2472432" y="1899821"/>
              <a:ext cx="1278384" cy="4438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入力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B30129D9-9F62-4CC3-A4A3-1703F11FCDFD}"/>
                </a:ext>
              </a:extLst>
            </p:cNvPr>
            <p:cNvSpPr/>
            <p:nvPr/>
          </p:nvSpPr>
          <p:spPr>
            <a:xfrm>
              <a:off x="2712128" y="3808520"/>
              <a:ext cx="355106" cy="31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+</a:t>
              </a:r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9672508-0187-437D-AA0C-8F3FAAD550B2}"/>
                </a:ext>
              </a:extLst>
            </p:cNvPr>
            <p:cNvSpPr/>
            <p:nvPr/>
          </p:nvSpPr>
          <p:spPr>
            <a:xfrm>
              <a:off x="3258105" y="3808520"/>
              <a:ext cx="355106" cy="31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err="1"/>
                <a:t>ー</a:t>
              </a:r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81BB5828-5F94-4CBC-A6D4-DB7CFCB11C1E}"/>
                </a:ext>
              </a:extLst>
            </p:cNvPr>
            <p:cNvSpPr/>
            <p:nvPr/>
          </p:nvSpPr>
          <p:spPr>
            <a:xfrm>
              <a:off x="2472432" y="2547891"/>
              <a:ext cx="1278384" cy="11185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</p:grp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1430E9E-9EF2-46A3-8FF8-4B9AA21A0384}"/>
              </a:ext>
            </a:extLst>
          </p:cNvPr>
          <p:cNvSpPr/>
          <p:nvPr/>
        </p:nvSpPr>
        <p:spPr>
          <a:xfrm>
            <a:off x="7270819" y="1740024"/>
            <a:ext cx="1677880" cy="2592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294EC7E-60FD-4FA0-8DDF-7801B4415149}"/>
              </a:ext>
            </a:extLst>
          </p:cNvPr>
          <p:cNvSpPr/>
          <p:nvPr/>
        </p:nvSpPr>
        <p:spPr>
          <a:xfrm>
            <a:off x="7479446" y="1899821"/>
            <a:ext cx="1278384" cy="443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入力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0B2388A-BB11-4ED4-A90C-729FA62C983E}"/>
              </a:ext>
            </a:extLst>
          </p:cNvPr>
          <p:cNvSpPr/>
          <p:nvPr/>
        </p:nvSpPr>
        <p:spPr>
          <a:xfrm>
            <a:off x="7676984" y="3808520"/>
            <a:ext cx="355106" cy="319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+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FBF99D5-760B-47B7-B9A0-77B10BEBA219}"/>
              </a:ext>
            </a:extLst>
          </p:cNvPr>
          <p:cNvSpPr/>
          <p:nvPr/>
        </p:nvSpPr>
        <p:spPr>
          <a:xfrm>
            <a:off x="8265119" y="3808520"/>
            <a:ext cx="355106" cy="319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err="1"/>
              <a:t>ー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E9A96CC-1A7E-4ACC-8487-85474A1BD241}"/>
              </a:ext>
            </a:extLst>
          </p:cNvPr>
          <p:cNvSpPr/>
          <p:nvPr/>
        </p:nvSpPr>
        <p:spPr>
          <a:xfrm>
            <a:off x="7479446" y="2547891"/>
            <a:ext cx="1278384" cy="1118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EC7A06C0-25BA-4EDA-A8CD-ADCA751CB8E7}"/>
              </a:ext>
            </a:extLst>
          </p:cNvPr>
          <p:cNvGrpSpPr/>
          <p:nvPr/>
        </p:nvGrpSpPr>
        <p:grpSpPr>
          <a:xfrm>
            <a:off x="10777491" y="2290436"/>
            <a:ext cx="1127464" cy="1722269"/>
            <a:chOff x="10360240" y="2343704"/>
            <a:chExt cx="1127464" cy="1722269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1731292-8AE9-48EA-AB95-2DED85F46429}"/>
                </a:ext>
              </a:extLst>
            </p:cNvPr>
            <p:cNvSpPr/>
            <p:nvPr/>
          </p:nvSpPr>
          <p:spPr>
            <a:xfrm>
              <a:off x="10360240" y="2343704"/>
              <a:ext cx="1127464" cy="17222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34B22B4F-6A33-4AA9-B9D4-BC341DE52260}"/>
                </a:ext>
              </a:extLst>
            </p:cNvPr>
            <p:cNvSpPr txBox="1"/>
            <p:nvPr/>
          </p:nvSpPr>
          <p:spPr>
            <a:xfrm>
              <a:off x="10595499" y="2476870"/>
              <a:ext cx="65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欠席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23DCE1E-EF42-471D-AB5B-1CE037CE1F50}"/>
                </a:ext>
              </a:extLst>
            </p:cNvPr>
            <p:cNvSpPr/>
            <p:nvPr/>
          </p:nvSpPr>
          <p:spPr>
            <a:xfrm>
              <a:off x="10568866" y="3577699"/>
              <a:ext cx="355106" cy="31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+</a:t>
              </a:r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BCEF58AF-50EB-4878-A67F-24FB9F39F20E}"/>
                </a:ext>
              </a:extLst>
            </p:cNvPr>
            <p:cNvSpPr/>
            <p:nvPr/>
          </p:nvSpPr>
          <p:spPr>
            <a:xfrm>
              <a:off x="10992774" y="3586574"/>
              <a:ext cx="355106" cy="31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err="1"/>
                <a:t>ー</a:t>
              </a:r>
              <a:endParaRPr kumimoji="1" lang="ja-JP" altLang="en-US" dirty="0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C5DF29B-C305-44D8-A8D8-C89E3CE57BAF}"/>
              </a:ext>
            </a:extLst>
          </p:cNvPr>
          <p:cNvSpPr/>
          <p:nvPr/>
        </p:nvSpPr>
        <p:spPr>
          <a:xfrm>
            <a:off x="8948699" y="1740024"/>
            <a:ext cx="1593534" cy="259228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BC4482B-2914-4D21-8047-6DA698E6624D}"/>
              </a:ext>
            </a:extLst>
          </p:cNvPr>
          <p:cNvSpPr txBox="1"/>
          <p:nvPr/>
        </p:nvSpPr>
        <p:spPr>
          <a:xfrm>
            <a:off x="9152878" y="1970841"/>
            <a:ext cx="1145219" cy="37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追加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F3FBF33-4A1C-49C2-81EF-EDFC57D7EBFD}"/>
              </a:ext>
            </a:extLst>
          </p:cNvPr>
          <p:cNvSpPr/>
          <p:nvPr/>
        </p:nvSpPr>
        <p:spPr>
          <a:xfrm>
            <a:off x="9374827" y="2716567"/>
            <a:ext cx="772350" cy="712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+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693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24</Words>
  <Application>Microsoft Office PowerPoint</Application>
  <PresentationFormat>ワイド画面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PCUser</dc:creator>
  <cp:lastModifiedBy>D215@dn6-001.local</cp:lastModifiedBy>
  <cp:revision>2</cp:revision>
  <dcterms:created xsi:type="dcterms:W3CDTF">2024-12-11T23:59:40Z</dcterms:created>
  <dcterms:modified xsi:type="dcterms:W3CDTF">2024-12-12T03:00:51Z</dcterms:modified>
</cp:coreProperties>
</file>