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20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37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63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32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97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1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4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84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6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3DD9-B698-B544-8C78-DD21AB383DF1}" type="datetimeFigureOut">
              <a:rPr kumimoji="1" lang="ja-JP" altLang="en-US" smtClean="0"/>
              <a:t>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D3E0-D60D-7543-AA4F-32D77CEEE1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Gachi</a:t>
            </a:r>
            <a:r>
              <a:rPr kumimoji="1" lang="en-US" altLang="ja-JP" dirty="0" smtClean="0"/>
              <a:t> Product Architecture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2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柱 3"/>
          <p:cNvSpPr/>
          <p:nvPr/>
        </p:nvSpPr>
        <p:spPr>
          <a:xfrm>
            <a:off x="2349500" y="2943226"/>
            <a:ext cx="1524000" cy="10795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mongodb</a:t>
            </a:r>
            <a:endParaRPr kumimoji="1" lang="ja-JP" altLang="en-US" dirty="0"/>
          </a:p>
        </p:txBody>
      </p:sp>
      <p:sp>
        <p:nvSpPr>
          <p:cNvPr id="3" name="円柱 2"/>
          <p:cNvSpPr/>
          <p:nvPr/>
        </p:nvSpPr>
        <p:spPr>
          <a:xfrm>
            <a:off x="2349500" y="5588001"/>
            <a:ext cx="1524000" cy="10795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git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482976"/>
            <a:ext cx="1522954" cy="210502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603750" y="4249739"/>
            <a:ext cx="1269999" cy="92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sakimori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613650" y="390526"/>
            <a:ext cx="1269999" cy="92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contest server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143626" y="676276"/>
            <a:ext cx="984250" cy="92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ogawa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3"/>
            <a:endCxn id="6" idx="1"/>
          </p:cNvCxnSpPr>
          <p:nvPr/>
        </p:nvCxnSpPr>
        <p:spPr>
          <a:xfrm flipV="1">
            <a:off x="7127876" y="850901"/>
            <a:ext cx="485774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603750" y="676276"/>
            <a:ext cx="1143000" cy="92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hibiki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4" idx="1"/>
            <a:endCxn id="10" idx="2"/>
          </p:cNvCxnSpPr>
          <p:nvPr/>
        </p:nvCxnSpPr>
        <p:spPr>
          <a:xfrm flipV="1">
            <a:off x="3111500" y="1597026"/>
            <a:ext cx="2063750" cy="134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0" idx="3"/>
            <a:endCxn id="7" idx="1"/>
          </p:cNvCxnSpPr>
          <p:nvPr/>
        </p:nvCxnSpPr>
        <p:spPr>
          <a:xfrm>
            <a:off x="5746750" y="1136651"/>
            <a:ext cx="3968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71750" y="1311275"/>
            <a:ext cx="1143000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akatsuki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4" idx="1"/>
            <a:endCxn id="15" idx="2"/>
          </p:cNvCxnSpPr>
          <p:nvPr/>
        </p:nvCxnSpPr>
        <p:spPr>
          <a:xfrm flipV="1">
            <a:off x="3111500" y="2247900"/>
            <a:ext cx="31750" cy="69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3"/>
            <a:endCxn id="10" idx="1"/>
          </p:cNvCxnSpPr>
          <p:nvPr/>
        </p:nvCxnSpPr>
        <p:spPr>
          <a:xfrm flipV="1">
            <a:off x="3714750" y="1136651"/>
            <a:ext cx="889000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3" idx="1"/>
            <a:endCxn id="2" idx="3"/>
          </p:cNvCxnSpPr>
          <p:nvPr/>
        </p:nvCxnSpPr>
        <p:spPr>
          <a:xfrm flipH="1" flipV="1">
            <a:off x="1700754" y="4535489"/>
            <a:ext cx="1410746" cy="1052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0" idx="3"/>
            <a:endCxn id="4" idx="2"/>
          </p:cNvCxnSpPr>
          <p:nvPr/>
        </p:nvCxnSpPr>
        <p:spPr>
          <a:xfrm flipV="1">
            <a:off x="1700754" y="3482976"/>
            <a:ext cx="648746" cy="1194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881434" y="676276"/>
            <a:ext cx="984250" cy="936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nastasja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5" idx="1"/>
            <a:endCxn id="24" idx="3"/>
          </p:cNvCxnSpPr>
          <p:nvPr/>
        </p:nvCxnSpPr>
        <p:spPr>
          <a:xfrm flipH="1" flipV="1">
            <a:off x="1865684" y="1144589"/>
            <a:ext cx="706066" cy="63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921499" y="2262187"/>
            <a:ext cx="984250" cy="104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ikazuchi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6" idx="2"/>
            <a:endCxn id="28" idx="0"/>
          </p:cNvCxnSpPr>
          <p:nvPr/>
        </p:nvCxnSpPr>
        <p:spPr>
          <a:xfrm flipH="1">
            <a:off x="7413624" y="1311276"/>
            <a:ext cx="835026" cy="950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8" idx="1"/>
            <a:endCxn id="4" idx="4"/>
          </p:cNvCxnSpPr>
          <p:nvPr/>
        </p:nvCxnSpPr>
        <p:spPr>
          <a:xfrm flipH="1">
            <a:off x="3873500" y="2786062"/>
            <a:ext cx="3047999" cy="696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921499" y="4249739"/>
            <a:ext cx="936625" cy="92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kanade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>
            <a:stCxn id="4" idx="4"/>
            <a:endCxn id="35" idx="0"/>
          </p:cNvCxnSpPr>
          <p:nvPr/>
        </p:nvCxnSpPr>
        <p:spPr>
          <a:xfrm>
            <a:off x="3873500" y="3482976"/>
            <a:ext cx="3516312" cy="76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7" idx="2"/>
            <a:endCxn id="4" idx="1"/>
          </p:cNvCxnSpPr>
          <p:nvPr/>
        </p:nvCxnSpPr>
        <p:spPr>
          <a:xfrm flipH="1">
            <a:off x="3111500" y="1597026"/>
            <a:ext cx="3524251" cy="134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589504" y="3261097"/>
            <a:ext cx="1111250" cy="682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fine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6921499" y="5654074"/>
            <a:ext cx="936625" cy="93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ema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70" idx="0"/>
            <a:endCxn id="35" idx="2"/>
          </p:cNvCxnSpPr>
          <p:nvPr/>
        </p:nvCxnSpPr>
        <p:spPr>
          <a:xfrm flipV="1">
            <a:off x="7389812" y="5170489"/>
            <a:ext cx="0" cy="483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2909763" y="4249739"/>
            <a:ext cx="889001" cy="920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sim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3" idx="3"/>
            <a:endCxn id="5" idx="1"/>
          </p:cNvCxnSpPr>
          <p:nvPr/>
        </p:nvCxnSpPr>
        <p:spPr>
          <a:xfrm>
            <a:off x="3798764" y="4710114"/>
            <a:ext cx="8049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3" idx="2"/>
            <a:endCxn id="70" idx="1"/>
          </p:cNvCxnSpPr>
          <p:nvPr/>
        </p:nvCxnSpPr>
        <p:spPr>
          <a:xfrm>
            <a:off x="3354264" y="5170489"/>
            <a:ext cx="3567235" cy="953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73" idx="0"/>
            <a:endCxn id="4" idx="3"/>
          </p:cNvCxnSpPr>
          <p:nvPr/>
        </p:nvCxnSpPr>
        <p:spPr>
          <a:xfrm flipH="1" flipV="1">
            <a:off x="3111500" y="4022726"/>
            <a:ext cx="242764" cy="227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225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Macintosh PowerPoint</Application>
  <PresentationFormat>画面に合わせる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Gachi Product Architecture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Gachi Product Architecture</dc:title>
  <dc:creator>Ohashi Shunsuke</dc:creator>
  <cp:lastModifiedBy>Ohashi Shunsuke</cp:lastModifiedBy>
  <cp:revision>3</cp:revision>
  <dcterms:created xsi:type="dcterms:W3CDTF">2015-08-10T11:14:33Z</dcterms:created>
  <dcterms:modified xsi:type="dcterms:W3CDTF">2015-08-10T11:36:53Z</dcterms:modified>
</cp:coreProperties>
</file>