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C8553-BE3B-4A20-8C46-194C5536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C16B9F-848C-4324-9F8A-6F7EBCE4B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1FA49-374A-4C20-946E-7FFFFA7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72423-CBB6-448D-87A1-DC97B21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C2E5E-3D57-4B30-B152-8FB24B50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5515D-B1FA-40E5-9C31-0F0539CC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AB2B02-E5D7-47EC-B422-58F22BE9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13E3F-F960-4DF5-A826-82D6E6A6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5E66F-C575-4162-B559-B1CC6BBF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86D90-69CE-47BB-9B5B-B3A920C4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D94A4-356B-456A-8A1C-0DD1B4BCA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D09BCA-9FE6-4DFD-8205-688D0E97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D1712-8324-4EE3-AFB4-38EDE0DF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73745-CF11-41B1-AC92-48AF0E8F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CA46E-2319-4522-9BF4-1E82C030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2F4FB-680E-4313-AAB2-3121529D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648A7A-B167-4AF7-AA30-933AFEC7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ECE97-2BB7-4158-84B1-226DA00F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211DA-2C5C-401C-85A4-B3AF011C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9CBC6-7F68-46AF-AC86-3DAAF14C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8157B-719C-482B-9F2E-CF9E0C9D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07051-FF1E-424E-9AFD-FBC3BAE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D694-1A15-4BA1-B59E-94A4E34C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CF6D5-7BDC-457F-84E0-A43ED0FE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57532-B19E-4A79-AA69-3BD8B7F6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8BF71-FB97-40C2-A261-4E4B7EEC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1F555-AB5F-49DB-9D41-5FCB57DD8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A9092C-BD80-4E50-A235-D711C3D41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04B6E-2203-4684-9158-83130A3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C1A83C-37EA-4201-A3FA-E9DFB2F2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3756C-BEC7-41ED-8BAC-F6EA9DAF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99082-A1AC-4C21-AAB2-8C5F6225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35B84-22A8-487A-A0DE-B70D8725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248A7B-991A-4C92-816E-4FA3351B1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0A5D3-096F-49AD-8EA2-16B7D5EA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C71C-EE15-44E9-B08D-F6A0BA13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67032E-EF1D-429C-AB01-89738114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831C5B-5C1E-4EF3-BFFD-0DD166A5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321EA6-2A8D-4F1B-818A-E458569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0A9AB-227B-4B54-B9C5-3F9A6AB5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3456A3-FA42-4440-BCDD-D62107D6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3E7883-36F1-408B-A737-E5B87938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138E05-43EC-410A-8721-7A6AA40B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90A5B9-46E2-45D4-9156-F47CEAE1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FF4CA5-7366-4CFA-A9E1-DFECEF36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33812-3A2E-4F4F-A459-B2CDC930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98ED1-76A4-4B2D-8383-2C6D38A0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48954-17AB-4963-B1A4-E4D1B61A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C431-FBC4-48F4-85D7-FDC8E11C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FA1A-828B-4510-B574-1645FC1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160F9-C795-4ED1-BE35-19A541F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5790E-5676-4C28-A7CC-2C721E29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8AC04-D5E8-4551-AFF6-479FE5EE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FA37F4-80FF-4535-A1C6-F08DE76C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5D5333-11B5-4D4B-A151-5B8C839F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2C22D9-8135-455E-B4A2-749ECD9A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C618BE-9EDD-4F38-9549-BD995883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FB4EC-58C3-43B2-8E47-7D9CE713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7087FE-D9CA-45B7-A521-4A3C6293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E77EE-B993-4062-81A3-5683559FD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93785-B5F9-48C6-B5AA-8142C0C87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8BF7-15CF-4CA6-A513-31395015726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ACF36-692C-4EA3-B2EE-DF9D0EA73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8E90A0-8183-4F61-A3B4-9C6E3A8B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994C-27D1-4EBF-9B57-1BD7C3206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AF75239-3BFA-4D61-972D-1132B7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5" t="19793" r="18040" b="10516"/>
          <a:stretch/>
        </p:blipFill>
        <p:spPr>
          <a:xfrm>
            <a:off x="1989056" y="1357460"/>
            <a:ext cx="8003356" cy="47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546CFD-C3AC-4189-A351-93B2F2064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0" t="14157" r="9382" b="11203"/>
          <a:stretch/>
        </p:blipFill>
        <p:spPr>
          <a:xfrm>
            <a:off x="1225485" y="970962"/>
            <a:ext cx="9822729" cy="51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D891EC-D43A-4447-93E5-729AC557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3" t="6323" r="19357" b="9966"/>
          <a:stretch/>
        </p:blipFill>
        <p:spPr>
          <a:xfrm>
            <a:off x="1112363" y="358217"/>
            <a:ext cx="8719794" cy="57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9C29718-0E92-4D31-9E7A-C97FCEDF3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5" t="34502" r="19741" b="25223"/>
          <a:stretch/>
        </p:blipFill>
        <p:spPr>
          <a:xfrm>
            <a:off x="5608948" y="2366128"/>
            <a:ext cx="4176075" cy="27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2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6DA8529-D723-4397-973B-116C84D27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9" t="33241" r="30537" b="20468"/>
          <a:stretch/>
        </p:blipFill>
        <p:spPr>
          <a:xfrm>
            <a:off x="3487918" y="2281286"/>
            <a:ext cx="4986779" cy="317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OSAKA</dc:creator>
  <cp:lastModifiedBy>OSAKA</cp:lastModifiedBy>
  <cp:revision>6</cp:revision>
  <dcterms:created xsi:type="dcterms:W3CDTF">2020-11-21T05:04:27Z</dcterms:created>
  <dcterms:modified xsi:type="dcterms:W3CDTF">2020-11-21T11:08:28Z</dcterms:modified>
</cp:coreProperties>
</file>