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4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66C5-3C79-4290-9A8D-5BAAD4D41E1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73D4-129A-4B9C-A604-55F259AA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73D4-129A-4B9C-A604-55F259AA5D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04291-4F2F-4E27-8DF0-2FF1CFFD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F37AA-1220-4C73-90CF-D16AA5B8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E78E1-6C8A-4EFC-B7C6-F0F52C84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8EE30-8719-40B2-BD1A-DFD4AE32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92A31-147F-4181-A881-BC512C1A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94896-784F-4B4E-816E-E8502634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B46F8-751E-4CFE-8101-B48B8812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0A26B-F201-49E0-B617-4B3B2F48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0E60F-54BE-4E53-ABC8-95228839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6D6F6-2A47-4FEE-8E44-AD967F2B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6FA1BD-BAE7-4793-8829-7360B16A1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294F19-6663-40C0-BEEA-7528153A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32BC4-0131-4B9C-9DE7-06DA2657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DFC63-AE6B-4A03-9343-04C7999A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C5997-4D81-4F69-BB42-6A723B91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64C76-407D-4FE6-90F3-E97275CA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9A8-A1D3-47DE-8CB1-8577C703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8A46C-B379-4F89-94DE-F4804EB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74840-BA43-4FB9-A720-C3B164B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A052C-BE44-41B5-812C-63176F56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0F3BC-449B-43F6-B000-6E4B418D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24A63D-3319-4477-B78A-68C4D586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E293C-E187-4DBF-A439-9EE6F674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0E88A-DEB5-458F-B119-56270AB9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A4466-5CD2-4945-B27C-4FB83450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77003-51EC-4E44-A1AD-DA80EEB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D1876-074A-4117-8910-CDAE0CE1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12E2AC-5B73-4207-BB87-A307A397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3B27DE-C9A6-44BA-B6EE-BB142382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DB2B1E-55DF-4F2D-8478-37AB680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289E3-08C9-4504-9B95-0F62DDE7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141FC-2649-42F3-B1DF-1F1BBF8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1A026-6997-48F2-939D-959D3222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1148B0-23B3-48D6-9C0B-487B8199A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95AA51-EE15-4A79-A274-D2A147666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C0DFD5-13BB-4443-9624-F565ECB70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7D1170-B904-4E7C-A596-DA7C0356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88F411-1E78-4D65-9E35-9651C984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705FD3-45EC-4D9C-9127-77660DC2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B4C39-14EC-4853-A618-47694A1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0798AC-FDC9-43D9-9611-7CBFB85D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1807F7-8644-4817-B46F-597AE41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E79EBE-A7CC-4D6C-A9F0-43E09F6C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16A4E0-B7B9-4367-B3B3-6AA81F2E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23271-1B37-461D-BE5F-F5A380F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3596DA-56A2-4FF6-9C2E-91780385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D7A52-DD15-4106-A146-E7B36BD5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09FFE-940F-4066-B5F7-D0B4797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78999-3BDE-4FDF-A81A-9DE3947E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24103-9FEC-49A2-ABFF-ADB11872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64AD4-8A15-4D58-B487-5A885E83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2D7EFA-AE5D-4AA2-A78C-84C32BC0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45E68-DE85-4B9C-A4D4-EABCCB4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0D07B8-4B9F-44FD-A05D-0CF64AE5A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170E44-FB4E-47B1-A14A-5D2CC204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B891F3-E5B7-4563-B6D1-66ED1A1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891E0E-E12D-42DB-A7A8-2340B462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90A383-7F75-41AA-A768-88C2830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0997A1-F125-4081-8AB0-CAEF2E9C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B2624F-3E82-439D-88E0-7AAD7ABF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A8919-C97B-4099-B698-D9BB0068D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6624-DBB7-4404-A73E-FBE8A41493E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424C2-7E05-478D-958F-7C4097229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7D88B-0093-476C-8FBD-21F5D67AE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6F7C-B279-4F6E-B1AC-659C0012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05FCEE-121C-4941-8EA8-AB40910AA7CC}"/>
              </a:ext>
            </a:extLst>
          </p:cNvPr>
          <p:cNvSpPr txBox="1"/>
          <p:nvPr/>
        </p:nvSpPr>
        <p:spPr>
          <a:xfrm>
            <a:off x="1749288" y="2623930"/>
            <a:ext cx="8865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2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●●登記測量事務所</a:t>
            </a:r>
            <a:endParaRPr lang="en-US" sz="72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92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HGP教科書体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OSAKA</dc:creator>
  <cp:lastModifiedBy>OSAKA</cp:lastModifiedBy>
  <cp:revision>1</cp:revision>
  <dcterms:created xsi:type="dcterms:W3CDTF">2020-11-30T04:39:20Z</dcterms:created>
  <dcterms:modified xsi:type="dcterms:W3CDTF">2020-11-30T04:41:44Z</dcterms:modified>
</cp:coreProperties>
</file>