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F55"/>
    <a:srgbClr val="1D4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B685-B59A-4E04-93EB-6B006FA74E34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8C65-9302-429C-B378-216AAFB89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11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B685-B59A-4E04-93EB-6B006FA74E34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8C65-9302-429C-B378-216AAFB89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17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B685-B59A-4E04-93EB-6B006FA74E34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8C65-9302-429C-B378-216AAFB89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030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B685-B59A-4E04-93EB-6B006FA74E34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8C65-9302-429C-B378-216AAFB8934F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0867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B685-B59A-4E04-93EB-6B006FA74E34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8C65-9302-429C-B378-216AAFB89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675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B685-B59A-4E04-93EB-6B006FA74E34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8C65-9302-429C-B378-216AAFB89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B685-B59A-4E04-93EB-6B006FA74E34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8C65-9302-429C-B378-216AAFB89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352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B685-B59A-4E04-93EB-6B006FA74E34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8C65-9302-429C-B378-216AAFB89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007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B685-B59A-4E04-93EB-6B006FA74E34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8C65-9302-429C-B378-216AAFB89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97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B685-B59A-4E04-93EB-6B006FA74E34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8C65-9302-429C-B378-216AAFB89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42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B685-B59A-4E04-93EB-6B006FA74E34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8C65-9302-429C-B378-216AAFB89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41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B685-B59A-4E04-93EB-6B006FA74E34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8C65-9302-429C-B378-216AAFB89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12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B685-B59A-4E04-93EB-6B006FA74E34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8C65-9302-429C-B378-216AAFB89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44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B685-B59A-4E04-93EB-6B006FA74E34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8C65-9302-429C-B378-216AAFB89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35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B685-B59A-4E04-93EB-6B006FA74E34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8C65-9302-429C-B378-216AAFB89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75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B685-B59A-4E04-93EB-6B006FA74E34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8C65-9302-429C-B378-216AAFB89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13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B685-B59A-4E04-93EB-6B006FA74E34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8C65-9302-429C-B378-216AAFB89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91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ED6B685-B59A-4E04-93EB-6B006FA74E34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88C65-9302-429C-B378-216AAFB89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262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fif"/><Relationship Id="rId3" Type="http://schemas.microsoft.com/office/2007/relationships/hdphoto" Target="../media/hdphoto1.wdp"/><Relationship Id="rId7" Type="http://schemas.openxmlformats.org/officeDocument/2006/relationships/image" Target="../media/image10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fif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7.jf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jfif"/><Relationship Id="rId5" Type="http://schemas.openxmlformats.org/officeDocument/2006/relationships/image" Target="../media/image15.jfif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6227B3B-A0BD-4E1D-91F6-AEE7937EB7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527" y="545580"/>
            <a:ext cx="9751808" cy="547118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EDE196D-92A0-4856-9452-9DCD31ADA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4812" y="1064964"/>
            <a:ext cx="8825658" cy="2364036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65000"/>
                  </a:schemeClr>
                </a:solidFill>
              </a:rPr>
              <a:t>Projeto OS Lava Rápido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23B48B-2DC5-43BF-93B5-2C08E8AAA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612127"/>
            <a:ext cx="8825658" cy="861420"/>
          </a:xfrm>
        </p:spPr>
        <p:txBody>
          <a:bodyPr/>
          <a:lstStyle/>
          <a:p>
            <a:pPr algn="ctr"/>
            <a:r>
              <a:rPr lang="pt-BR" b="1" u="sng" dirty="0"/>
              <a:t>UC -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44419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744013B-4BF8-4441-AB83-0A9440864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26" y="534563"/>
            <a:ext cx="9728499" cy="547118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32E4D25-757D-4433-91CA-1DE14F2E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878" y="810006"/>
            <a:ext cx="3667558" cy="1424699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200" dirty="0">
                <a:solidFill>
                  <a:schemeClr val="tx1">
                    <a:lumMod val="65000"/>
                  </a:schemeClr>
                </a:solidFill>
              </a:rPr>
              <a:t>Lavagem simples</a:t>
            </a:r>
            <a:br>
              <a:rPr lang="pt-BR" sz="3200" dirty="0">
                <a:solidFill>
                  <a:schemeClr val="tx1">
                    <a:lumMod val="65000"/>
                  </a:schemeClr>
                </a:solidFill>
              </a:rPr>
            </a:br>
            <a:r>
              <a:rPr lang="pt-BR" sz="3200" dirty="0">
                <a:solidFill>
                  <a:schemeClr val="tx1">
                    <a:lumMod val="65000"/>
                  </a:schemeClr>
                </a:solidFill>
              </a:rPr>
              <a:t>com aspecto de completa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7B7C8D53-591A-46CB-9675-9B7A114B8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4787" y="4002384"/>
            <a:ext cx="3003461" cy="171625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3200" dirty="0">
                <a:solidFill>
                  <a:schemeClr val="tx1">
                    <a:lumMod val="65000"/>
                  </a:schemeClr>
                </a:solidFill>
              </a:rPr>
              <a:t>Lavagem Completa com aspecto de carro zero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CBF2BDD-4770-4642-B4C2-1F8A1DC00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922" y="981496"/>
            <a:ext cx="2346061" cy="142469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14B33BB-9A0C-42CB-B66C-79007127CD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78" y="4069920"/>
            <a:ext cx="2455659" cy="1635507"/>
          </a:xfrm>
          <a:prstGeom prst="rect">
            <a:avLst/>
          </a:prstGeom>
        </p:spPr>
      </p:pic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CB39DB65-222D-422A-83F0-C3A25967F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268074"/>
              </p:ext>
            </p:extLst>
          </p:nvPr>
        </p:nvGraphicFramePr>
        <p:xfrm>
          <a:off x="8071104" y="1244906"/>
          <a:ext cx="2346061" cy="440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061">
                  <a:extLst>
                    <a:ext uri="{9D8B030D-6E8A-4147-A177-3AD203B41FA5}">
                      <a16:colId xmlns:a16="http://schemas.microsoft.com/office/drawing/2014/main" val="1426744713"/>
                    </a:ext>
                  </a:extLst>
                </a:gridCol>
              </a:tblGrid>
              <a:tr h="440674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204F55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910073"/>
                  </a:ext>
                </a:extLst>
              </a:tr>
            </a:tbl>
          </a:graphicData>
        </a:graphic>
      </p:graphicFrame>
      <p:sp>
        <p:nvSpPr>
          <p:cNvPr id="10" name="Título 1">
            <a:extLst>
              <a:ext uri="{FF2B5EF4-FFF2-40B4-BE49-F238E27FC236}">
                <a16:creationId xmlns:a16="http://schemas.microsoft.com/office/drawing/2014/main" id="{D0F97526-6E0F-4B2A-BB23-FA4558EB22A3}"/>
              </a:ext>
            </a:extLst>
          </p:cNvPr>
          <p:cNvSpPr txBox="1">
            <a:spLocks/>
          </p:cNvSpPr>
          <p:nvPr/>
        </p:nvSpPr>
        <p:spPr>
          <a:xfrm>
            <a:off x="8048360" y="698749"/>
            <a:ext cx="2268389" cy="4135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1800" b="1">
                <a:solidFill>
                  <a:schemeClr val="tx1"/>
                </a:solidFill>
                <a:highlight>
                  <a:srgbClr val="000000"/>
                </a:highlight>
              </a:rPr>
              <a:t>Lavagem de motor</a:t>
            </a:r>
            <a:endParaRPr lang="pt-BR" sz="1800" b="1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pic>
        <p:nvPicPr>
          <p:cNvPr id="11" name="Espaço Reservado para Conteúdo 9">
            <a:extLst>
              <a:ext uri="{FF2B5EF4-FFF2-40B4-BE49-F238E27FC236}">
                <a16:creationId xmlns:a16="http://schemas.microsoft.com/office/drawing/2014/main" id="{06803170-CAB0-448C-9831-215F8E3CCE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777" y="1414138"/>
            <a:ext cx="1634396" cy="137164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D32D647-67E8-4099-9D66-9F31679B9C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776" y="4234547"/>
            <a:ext cx="1634396" cy="1371642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97C8C2DB-3646-4D01-AFE3-8C023471A635}"/>
              </a:ext>
            </a:extLst>
          </p:cNvPr>
          <p:cNvSpPr/>
          <p:nvPr/>
        </p:nvSpPr>
        <p:spPr>
          <a:xfrm>
            <a:off x="8177995" y="3362320"/>
            <a:ext cx="2029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highlight>
                  <a:srgbClr val="000000"/>
                </a:highlight>
              </a:rPr>
              <a:t>Higienização</a:t>
            </a:r>
          </a:p>
        </p:txBody>
      </p:sp>
    </p:spTree>
    <p:extLst>
      <p:ext uri="{BB962C8B-B14F-4D97-AF65-F5344CB8AC3E}">
        <p14:creationId xmlns:p14="http://schemas.microsoft.com/office/powerpoint/2010/main" val="78930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273D3CF6-5DB2-4B27-93A0-250C9B8756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392" y="534563"/>
            <a:ext cx="9750015" cy="6070632"/>
          </a:xfrm>
          <a:prstGeom prst="rect">
            <a:avLst/>
          </a:prstGeom>
        </p:spPr>
      </p:pic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9E7C5B35-A79C-4A94-BFB2-9AFA1C668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985894"/>
              </p:ext>
            </p:extLst>
          </p:nvPr>
        </p:nvGraphicFramePr>
        <p:xfrm>
          <a:off x="8794633" y="1309640"/>
          <a:ext cx="2023975" cy="1852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975">
                  <a:extLst>
                    <a:ext uri="{9D8B030D-6E8A-4147-A177-3AD203B41FA5}">
                      <a16:colId xmlns:a16="http://schemas.microsoft.com/office/drawing/2014/main" val="1426744713"/>
                    </a:ext>
                  </a:extLst>
                </a:gridCol>
              </a:tblGrid>
              <a:tr h="185208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204F55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910073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43E262D2-CC54-424E-9826-5A0B7050631F}"/>
              </a:ext>
            </a:extLst>
          </p:cNvPr>
          <p:cNvSpPr/>
          <p:nvPr/>
        </p:nvSpPr>
        <p:spPr>
          <a:xfrm>
            <a:off x="8555316" y="761067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Cadastro de clientes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3F06A75-3DE4-4C8C-A934-7F4D9ED62750}"/>
              </a:ext>
            </a:extLst>
          </p:cNvPr>
          <p:cNvSpPr/>
          <p:nvPr/>
        </p:nvSpPr>
        <p:spPr>
          <a:xfrm>
            <a:off x="8860286" y="1621558"/>
            <a:ext cx="16866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Nome-</a:t>
            </a:r>
          </a:p>
          <a:p>
            <a:r>
              <a:rPr lang="pt-BR" b="1" dirty="0"/>
              <a:t>Telefone fixo-</a:t>
            </a:r>
          </a:p>
          <a:p>
            <a:r>
              <a:rPr lang="pt-BR" b="1" dirty="0"/>
              <a:t>Celular-</a:t>
            </a:r>
            <a:endParaRPr lang="pt-BR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C4D26AD9-EE36-422F-B069-8386BA908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177924"/>
              </p:ext>
            </p:extLst>
          </p:nvPr>
        </p:nvGraphicFramePr>
        <p:xfrm>
          <a:off x="5740608" y="1309640"/>
          <a:ext cx="2039445" cy="1852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445">
                  <a:extLst>
                    <a:ext uri="{9D8B030D-6E8A-4147-A177-3AD203B41FA5}">
                      <a16:colId xmlns:a16="http://schemas.microsoft.com/office/drawing/2014/main" val="92976347"/>
                    </a:ext>
                  </a:extLst>
                </a:gridCol>
              </a:tblGrid>
              <a:tr h="185208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1D4D53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588019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9A3E22F8-37D6-4B0E-8CEC-EAFEE2FE4C4D}"/>
              </a:ext>
            </a:extLst>
          </p:cNvPr>
          <p:cNvSpPr/>
          <p:nvPr/>
        </p:nvSpPr>
        <p:spPr>
          <a:xfrm>
            <a:off x="5947558" y="1348799"/>
            <a:ext cx="20252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Modelo do Carro-</a:t>
            </a:r>
          </a:p>
          <a:p>
            <a:r>
              <a:rPr lang="pt-BR" b="1" dirty="0"/>
              <a:t>Cor-</a:t>
            </a:r>
          </a:p>
          <a:p>
            <a:r>
              <a:rPr lang="pt-BR" b="1" dirty="0"/>
              <a:t>Placa-</a:t>
            </a:r>
          </a:p>
          <a:p>
            <a:r>
              <a:rPr lang="pt-BR" b="1" dirty="0"/>
              <a:t>Km-</a:t>
            </a:r>
          </a:p>
          <a:p>
            <a:r>
              <a:rPr lang="pt-BR" b="1" dirty="0"/>
              <a:t>Marca</a:t>
            </a:r>
          </a:p>
          <a:p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ACE892F-819B-4AE5-869A-4A11DAD49CA5}"/>
              </a:ext>
            </a:extLst>
          </p:cNvPr>
          <p:cNvSpPr/>
          <p:nvPr/>
        </p:nvSpPr>
        <p:spPr>
          <a:xfrm>
            <a:off x="5630349" y="787862"/>
            <a:ext cx="2659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Cadastro de Veículos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F335E60-889C-4AB9-9C69-6A3E9D9DA747}"/>
              </a:ext>
            </a:extLst>
          </p:cNvPr>
          <p:cNvSpPr/>
          <p:nvPr/>
        </p:nvSpPr>
        <p:spPr>
          <a:xfrm>
            <a:off x="7120007" y="3569879"/>
            <a:ext cx="22491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Nossos Serviços</a:t>
            </a:r>
            <a:endParaRPr lang="pt-BR" dirty="0"/>
          </a:p>
        </p:txBody>
      </p:sp>
      <p:pic>
        <p:nvPicPr>
          <p:cNvPr id="18" name="Picture 2" descr="Ver a imagem de origem">
            <a:extLst>
              <a:ext uri="{FF2B5EF4-FFF2-40B4-BE49-F238E27FC236}">
                <a16:creationId xmlns:a16="http://schemas.microsoft.com/office/drawing/2014/main" id="{4D4AEAB2-13B6-4176-92EE-C66C8A7CE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4" t="9967" r="4142" b="6415"/>
          <a:stretch/>
        </p:blipFill>
        <p:spPr bwMode="auto">
          <a:xfrm>
            <a:off x="1718630" y="1157194"/>
            <a:ext cx="3794603" cy="481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842031C5-D9E5-42CB-8652-470A2A483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067281"/>
              </p:ext>
            </p:extLst>
          </p:nvPr>
        </p:nvGraphicFramePr>
        <p:xfrm>
          <a:off x="5740608" y="4066617"/>
          <a:ext cx="5078000" cy="1534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000">
                  <a:extLst>
                    <a:ext uri="{9D8B030D-6E8A-4147-A177-3AD203B41FA5}">
                      <a16:colId xmlns:a16="http://schemas.microsoft.com/office/drawing/2014/main" val="92976347"/>
                    </a:ext>
                  </a:extLst>
                </a:gridCol>
              </a:tblGrid>
              <a:tr h="1534587">
                <a:tc>
                  <a:txBody>
                    <a:bodyPr/>
                    <a:lstStyle/>
                    <a:p>
                      <a:r>
                        <a:rPr lang="pt-BR" dirty="0"/>
                        <a:t>Lavagem simples</a:t>
                      </a:r>
                    </a:p>
                    <a:p>
                      <a:r>
                        <a:rPr lang="pt-BR" dirty="0"/>
                        <a:t>Lavagem Completa</a:t>
                      </a:r>
                    </a:p>
                    <a:p>
                      <a:r>
                        <a:rPr lang="pt-BR" dirty="0"/>
                        <a:t>Lavagem de motor</a:t>
                      </a:r>
                    </a:p>
                    <a:p>
                      <a:r>
                        <a:rPr lang="pt-BR" dirty="0"/>
                        <a:t>Polimento</a:t>
                      </a:r>
                    </a:p>
                    <a:p>
                      <a:r>
                        <a:rPr lang="pt-BR" dirty="0"/>
                        <a:t>Higienização</a:t>
                      </a:r>
                    </a:p>
                  </a:txBody>
                  <a:tcPr>
                    <a:solidFill>
                      <a:srgbClr val="1D4D53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588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039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80AEA53-C4D9-4C02-AB18-51829ED29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392" y="534563"/>
            <a:ext cx="9775678" cy="547118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361B058-17A2-4784-8DB8-29157C6263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01" y="1593306"/>
            <a:ext cx="4840997" cy="2904599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31000"/>
              </a:schemeClr>
            </a:outerShdw>
          </a:effectLst>
          <a:scene3d>
            <a:camera prst="orthographicFront">
              <a:rot lat="600000" lon="900000" rev="0"/>
            </a:camera>
            <a:lightRig rig="threePt" dir="t"/>
          </a:scene3d>
          <a:sp3d contourW="101600">
            <a:bevelT w="381000" h="381000"/>
            <a:bevelB w="381000" h="381000"/>
          </a:sp3d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873DF77E-76D1-42BB-B53F-C136C5D16D4B}"/>
              </a:ext>
            </a:extLst>
          </p:cNvPr>
          <p:cNvSpPr/>
          <p:nvPr/>
        </p:nvSpPr>
        <p:spPr>
          <a:xfrm>
            <a:off x="4753527" y="879269"/>
            <a:ext cx="3079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</a:schemeClr>
                </a:solidFill>
              </a:rPr>
              <a:t>Ótima  localização 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CFCE300-1713-4CDD-B4F3-B0524AA372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3312" y="1690742"/>
            <a:ext cx="3866920" cy="387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2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C79C9A0E-DC6A-46A6-9A0D-B75240360F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26" y="534563"/>
            <a:ext cx="9728499" cy="54711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FFE1BB84-CCDB-4CDF-9BA7-173F7096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188" y="738130"/>
            <a:ext cx="7968646" cy="1115118"/>
          </a:xfrm>
        </p:spPr>
        <p:txBody>
          <a:bodyPr/>
          <a:lstStyle/>
          <a:p>
            <a:pPr algn="ctr"/>
            <a:r>
              <a:rPr lang="pt-BR" sz="2800" u="sng" dirty="0"/>
              <a:t>AGILIDADE E UMA EXCELENTE ÁREA DE ESPERA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48EDF9-F67A-43F3-9530-7226ED35A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3974" y="2155663"/>
            <a:ext cx="2496887" cy="458826"/>
          </a:xfrm>
        </p:spPr>
        <p:txBody>
          <a:bodyPr/>
          <a:lstStyle/>
          <a:p>
            <a:pPr algn="ctr"/>
            <a:r>
              <a:rPr lang="pt-BR" b="1" u="sng" dirty="0"/>
              <a:t>Bilhar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1B13CF85-0E32-48A6-A0A7-ECBAED13EE08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623974" y="3133833"/>
            <a:ext cx="2480351" cy="258198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2AFE7C-922E-4211-B988-2B8CBA903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22568" y="2172112"/>
            <a:ext cx="2487885" cy="458826"/>
          </a:xfrm>
        </p:spPr>
        <p:txBody>
          <a:bodyPr/>
          <a:lstStyle/>
          <a:p>
            <a:pPr algn="ctr"/>
            <a:r>
              <a:rPr lang="pt-BR" b="1" u="sng" dirty="0"/>
              <a:t>Fliperama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F13BBC1E-5A20-48ED-B01D-BA30BE0E5BB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847587" y="3133833"/>
            <a:ext cx="2496826" cy="258198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C55D7040-2F21-45B2-A3C1-159C76D7D6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12160" y="2199578"/>
            <a:ext cx="2484387" cy="458826"/>
          </a:xfrm>
        </p:spPr>
        <p:txBody>
          <a:bodyPr/>
          <a:lstStyle/>
          <a:p>
            <a:pPr algn="ctr"/>
            <a:r>
              <a:rPr lang="pt-BR" b="1" u="sng" dirty="0"/>
              <a:t>Pebolim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5EFD10D4-090D-40B7-8C73-885C4E449A00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096939" y="3133833"/>
            <a:ext cx="2484387" cy="2581980"/>
          </a:xfrm>
        </p:spPr>
        <p:txBody>
          <a:bodyPr/>
          <a:lstStyle/>
          <a:p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C81D2EB-01FD-4C18-9A17-48D848AE26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973" y="3133833"/>
            <a:ext cx="2471087" cy="258198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A03D437-CC3E-40C3-8370-5219FEB8F9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87" y="3155276"/>
            <a:ext cx="2462866" cy="258198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5113D52-B060-473D-854A-B3EA2A79AB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777" y="3154455"/>
            <a:ext cx="2496826" cy="256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36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208</TotalTime>
  <Words>67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Íon</vt:lpstr>
      <vt:lpstr>Projeto OS Lava Rápido</vt:lpstr>
      <vt:lpstr>Lavagem simples com aspecto de completa</vt:lpstr>
      <vt:lpstr>Apresentação do PowerPoint</vt:lpstr>
      <vt:lpstr>Apresentação do PowerPoint</vt:lpstr>
      <vt:lpstr>AGILIDADE E UMA EXCELENTE ÁREA DE ESPERA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OS Lava Rápido</dc:title>
  <dc:creator>RAFAEL FERREIRA DA SILVA</dc:creator>
  <cp:lastModifiedBy>RAFAEL FERREIRA DA SILVA</cp:lastModifiedBy>
  <cp:revision>14</cp:revision>
  <dcterms:created xsi:type="dcterms:W3CDTF">2021-10-14T00:38:45Z</dcterms:created>
  <dcterms:modified xsi:type="dcterms:W3CDTF">2021-10-15T00:59:02Z</dcterms:modified>
</cp:coreProperties>
</file>