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C8C5B-0E64-4411-A051-0059B4BB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06B9A5-E030-4244-9C4E-B55A910A8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A194A-8773-4629-885C-6C9DC1EA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A7DC3-1379-412A-8CBB-040BB6D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F81C4-4750-4296-BA65-CD57B3E9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6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F8F08-F2BF-4E82-9E62-409FC8EE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C08920-0BA8-4D62-9FAC-AD17A372F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0BA985-EC9A-4CCC-85ED-DB9AF9B1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ACF5C-61AE-4FF6-A5BE-11B2994D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4D1BD-3A93-4E59-8447-0ABBE211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69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53160B-75C2-4C4A-91A5-C713F880A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1FD28D-BD6B-487B-BFCB-0F5332AC1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808C5-4696-439E-913A-6D9D16CD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88C8A-12AC-411F-A5BF-1A1889D7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5B5B2-B35C-44CA-BF85-2D865F28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12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A5EF1-F547-4A13-99F3-B35FBA0C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B8352-6B96-45A4-A3C8-C4AB8B51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4F415-812F-4452-AFAB-D545EFB8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B2CD62-8A10-4737-83BF-B1C392D8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AA6A0-5D0F-48B9-A4DD-C2DD2A77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19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5CF7-2C99-4185-8493-206DF4F1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C49862-8056-46F7-97D1-53383DF5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E15C9C-8A76-4127-BCEA-E886272C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01E8E-F0E1-4F54-AF30-B5B5F911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BD439-E19B-4DD9-A310-78DA1835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60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F4849-AAF9-4471-BE37-FBC03155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6066E-9469-4B4D-AB44-B65397C51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594766-5B99-436A-A50D-2F7A48338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4A20A8-8D55-42F9-A793-F3AD24E9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EAB16B-1E36-44B8-9E52-35A018CB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C7DD1B-3872-432E-838E-CF8C2744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38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E4C83-9340-434A-B92E-DC5B4D39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5B263-10BF-4FD8-B16B-89752946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7566F7-6E06-4E63-9D1E-4B51B7B9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141912-8CC1-4B53-B5C9-334649283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419B7D-6374-49A0-B26B-010A676D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5475D7-8AD4-4FD4-9917-F6C35F52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E194E8-6AAB-440D-A567-8395A8E1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00834F-70F6-4F27-BD57-B1E11EED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47AF5-8044-470B-A205-F7B0FC94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F2746E-1B1B-40F3-8EFB-B224B227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F4D1BE-24E4-4EF3-B59E-51D841DE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BF71B3-79CB-4CD2-871A-477927AC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7B317-EFD0-4CD1-8314-2C64951F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13E269-4A91-426E-A5DB-629D9596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687A29-C24F-4F83-BD65-6E5169FE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28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DAD7D-8DA7-4DA8-98CA-50250BF1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2A56C-4DB9-47EA-B61A-32209D68F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F4B99C-D74B-4A9B-B567-CBFEE2656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D481BC-22BA-400B-A3B0-83491AC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93DBF1-0EBF-4B4D-A904-F1448B1A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743834-14A6-4CA5-8662-FE5EF5FB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4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085FA-C6E3-412C-B339-CA6E1C28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CB0373-7299-47C6-A6A8-29CCA92AF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A2611F-BE94-4B45-82E2-F3FBBFFB2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B57785-4A24-4B4B-B37B-921EB079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D52AE8-70B5-4B8E-9C0D-B5F734D0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1C1E62-962C-42F2-8912-74F87718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35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F8D85B-73B0-4E8B-9546-F99C4C7E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C2B6D2-4C87-424D-A64C-72FCC5B6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2F972-7A2E-492F-839E-AEAAA4472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B685-B59A-4E04-93EB-6B006FA74E34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2EC89A-CAFD-48F4-98FC-9040D0FF0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C9D08C-D0EB-4666-8D8E-DBF24337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8C65-9302-429C-B378-216AAFB89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34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227B3B-A0BD-4E1D-91F6-AEE7937E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2" y="534563"/>
            <a:ext cx="9728499" cy="5471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DE196D-92A0-4856-9452-9DCD31ADA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Projeto OS Lava Rápido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23B48B-2DC5-43BF-93B5-2C08E8AAA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44419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744013B-4BF8-4441-AB83-0A9440864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2" y="534563"/>
            <a:ext cx="9728499" cy="5471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2E4D25-757D-4433-91CA-1DE14F2E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400" y="852256"/>
            <a:ext cx="3744888" cy="2213672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Lavagem simples</a:t>
            </a:r>
            <a:br>
              <a:rPr lang="pt-BR" sz="3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com aspecto de completa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CBF2BDD-4770-4642-B4C2-1F8A1DC0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78" y="734607"/>
            <a:ext cx="3530924" cy="214423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14B33BB-9A0C-42CB-B66C-79007127C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49" y="3298377"/>
            <a:ext cx="3667558" cy="2442650"/>
          </a:xfrm>
          <a:prstGeom prst="rect">
            <a:avLst/>
          </a:prstGeom>
        </p:spPr>
      </p:pic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7B7C8D53-591A-46CB-9675-9B7A114B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674" y="3571842"/>
            <a:ext cx="3667558" cy="2134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Lavagem Completa com aspecto de carro zero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350CDE3-DCA8-4E8C-A982-7CBE2BDA7F00}"/>
              </a:ext>
            </a:extLst>
          </p:cNvPr>
          <p:cNvSpPr/>
          <p:nvPr/>
        </p:nvSpPr>
        <p:spPr>
          <a:xfrm rot="10800000">
            <a:off x="5601196" y="1569344"/>
            <a:ext cx="749549" cy="4215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40CB10C-3CB1-48CF-9CFB-85DF0991C3F2}"/>
              </a:ext>
            </a:extLst>
          </p:cNvPr>
          <p:cNvSpPr/>
          <p:nvPr/>
        </p:nvSpPr>
        <p:spPr>
          <a:xfrm>
            <a:off x="5764304" y="4281544"/>
            <a:ext cx="946673" cy="539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0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73D3CF6-5DB2-4B27-93A0-250C9B875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2" y="534563"/>
            <a:ext cx="9728499" cy="60706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C0F876-63BC-4366-8D7D-E4F9EDB9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6" y="677732"/>
            <a:ext cx="8487785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Lavagem de motor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C73B6C0-B3C2-4870-AB78-A94AC6AD8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70" y="1446905"/>
            <a:ext cx="2991695" cy="1722225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BA9DA72-A860-4536-A6B1-FB2CE3DD8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71" y="4319197"/>
            <a:ext cx="2991695" cy="172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3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80AEA53-C4D9-4C02-AB18-51829ED29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2" y="534563"/>
            <a:ext cx="9728499" cy="5471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B88496-2C30-4E0F-A241-165F60F8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90" y="896192"/>
            <a:ext cx="9265920" cy="69373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E3FCB2D-8D37-489C-8577-B532813E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890" y="3077802"/>
            <a:ext cx="9265920" cy="227729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52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79C9A0E-DC6A-46A6-9A0D-B75240360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2" y="534563"/>
            <a:ext cx="9728499" cy="5471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587769-C4D3-493F-B9E7-BC3997A0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58" y="681038"/>
            <a:ext cx="9445216" cy="69373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1498AF5-FBDE-4764-A5B3-9775BB70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758" y="2862648"/>
            <a:ext cx="9445216" cy="227729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436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OS Lava Rápido</vt:lpstr>
      <vt:lpstr>Lavagem simples com aspecto de completa</vt:lpstr>
      <vt:lpstr>Lavagem de motor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OS Lava Rápido</dc:title>
  <dc:creator>RAFAEL FERREIRA DA SILVA</dc:creator>
  <cp:lastModifiedBy>RAFAEL FERREIRA DA SILVA</cp:lastModifiedBy>
  <cp:revision>3</cp:revision>
  <dcterms:created xsi:type="dcterms:W3CDTF">2021-10-14T00:38:45Z</dcterms:created>
  <dcterms:modified xsi:type="dcterms:W3CDTF">2021-10-14T00:59:28Z</dcterms:modified>
</cp:coreProperties>
</file>