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7" r:id="rId6"/>
    <p:sldId id="268" r:id="rId7"/>
    <p:sldId id="260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長穎 李" initials="長穎" lastIdx="1" clrIdx="0">
    <p:extLst>
      <p:ext uri="{19B8F6BF-5375-455C-9EA6-DF929625EA0E}">
        <p15:presenceInfo xmlns:p15="http://schemas.microsoft.com/office/powerpoint/2012/main" userId="d58e6e05b71d7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2850" autoAdjust="0"/>
  </p:normalViewPr>
  <p:slideViewPr>
    <p:cSldViewPr snapToGrid="0">
      <p:cViewPr varScale="1">
        <p:scale>
          <a:sx n="50" d="100"/>
          <a:sy n="50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shboard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Annual OPH</a:t>
            </a:r>
          </a:p>
        </c:rich>
      </c:tx>
      <c:layout>
        <c:manualLayout>
          <c:xMode val="edge"/>
          <c:yMode val="edge"/>
          <c:x val="0.38452822825060901"/>
          <c:y val="8.85057511315843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Sheet1!$D$4:$F$4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8-4950-920E-3973FC83CCC5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oph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Sheet1!$D$5:$F$5</c:f>
              <c:numCache>
                <c:formatCode>General</c:formatCode>
                <c:ptCount val="3"/>
                <c:pt idx="0">
                  <c:v>7998</c:v>
                </c:pt>
                <c:pt idx="1">
                  <c:v>8320</c:v>
                </c:pt>
                <c:pt idx="2">
                  <c:v>8356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28-4950-920E-3973FC83C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76146912"/>
        <c:axId val="576148880"/>
        <c:axId val="0"/>
      </c:bar3DChart>
      <c:catAx>
        <c:axId val="576146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TW"/>
          </a:p>
        </c:txPr>
        <c:crossAx val="576148880"/>
        <c:crosses val="autoZero"/>
        <c:auto val="1"/>
        <c:lblAlgn val="ctr"/>
        <c:lblOffset val="100"/>
        <c:noMultiLvlLbl val="0"/>
      </c:catAx>
      <c:valAx>
        <c:axId val="57614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TW"/>
          </a:p>
        </c:txPr>
        <c:crossAx val="5761469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latin typeface="Arial" panose="020B0604020202020204" pitchFamily="34" charset="0"/>
          <a:cs typeface="Arial" panose="020B0604020202020204" pitchFamily="34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1DEC7-3535-4EE9-99ED-97037ED0B40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BF22-407B-4BF3-8FD8-168FBDCB3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04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BF22-407B-4BF3-8FD8-168FBDCB3B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8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Simple math: -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Ability setup alarm value: High and High High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BF22-407B-4BF3-8FD8-168FBDCB3B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79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Simple math: slopes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Ability setup alarm value: High and High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BF22-407B-4BF3-8FD8-168FBDCB3B6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05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Simple math: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Ability setup alarm value: High and High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BF22-407B-4BF3-8FD8-168FBDCB3B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08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Ability setup alarm value: Low and Low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BF22-407B-4BF3-8FD8-168FBDCB3B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40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Collection environment temperature from Central Weather Bureau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Ability setup alarm value: Low and Low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BF22-407B-4BF3-8FD8-168FBDCB3B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5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5195-EA2D-453A-AAB8-2AD7328A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A8706-C7BB-4C0B-B6F5-29729CFB2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2631-6665-414C-B2C4-51BBAD5D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4221-D631-4170-BEE4-CAEDDE72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7121-802B-492A-B83C-4070D31B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4383-BF9C-4712-9471-3EDF95F2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C8E5-5DAB-4707-A344-F90B518E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CEC6-AF0A-4692-9597-1BC4A93A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8036-9730-467B-9197-2D187A1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1A1D-1A6B-4B2A-9E39-10D5B04B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65BCC-45F9-40EA-A943-86F42AE99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7A693-4462-44FE-BAA5-6096970F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CCE4-8F7B-492A-880A-049E0F76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E5CB-2D0E-41F2-8290-C55EF0B3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0465-F6DD-433A-B4C8-00C74F72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17F9-FE65-45DA-AC9E-07A24BE0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1036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FE0F-442C-4264-931E-66AB345C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9509"/>
            <a:ext cx="12192000" cy="60384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777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C613-3CFE-4D72-8A58-50401ECC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DD0E3-FE0F-48C5-8A3A-0922B914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B8B9-1D56-42D7-98AD-0BDA4043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7427-3E1B-40D2-B3CA-723355BC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20DC-41B8-4F45-A641-899C0A03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75-F07B-43FC-B76B-0B1C6862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FFF5-34BC-49CF-BA50-A15CBE268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F388A-A58E-4210-890D-141684E4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093D9-EB93-4930-944E-4C8C860C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C81B7-A58F-42D3-9203-DC7E834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4724-DC74-4F65-BF4C-7C2A60C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C426-D5C4-4924-8708-E3E8348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CD43-D26C-4748-B268-CCDE73FF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F1A2-CA89-4EB2-92DB-017E8609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CC864-32B3-4B6A-9A4C-9358D71F0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2E9DB-7C61-44EF-9C1D-E2C0230A8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0769A-58C3-49D7-A4B1-B50204AC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21580-4E7C-4E69-85A0-B945DC8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99CD1-EFB8-4446-BE36-CE5ACBCD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5CC2-AC6E-4FF0-8314-3C80E7D4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38438-AAF8-4F51-B9B4-04C59CB9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A5BC-0DEF-4E9B-9ADA-C8D4D2EA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502EE-6D47-429B-9753-3ACBCCC0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97873-8C10-42F9-8485-75553E48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21398-E0CE-4F98-8D20-68554223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6DCAF-6C08-431B-AD5C-BDFA0357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12CE-5FBC-4E7A-B474-445E1F31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B242-FAC9-41C3-9BDC-FB1EFF39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CB350-0378-4BE1-80E7-B943457F6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CFE90-6D77-4251-BCE8-0E1156D5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999A1-B14A-4CB1-9C0B-DAFB347B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79E9-6044-4807-B639-EB93FCF7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28D9-5AFD-40C0-B26A-72277649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3ED55-9669-4F2B-B278-64556A482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FA09A-56E9-4361-9B64-6BD62C50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EBB2-8B00-4135-91D0-00EE99B2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00522-2257-4EFF-9985-F10DA4A8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3F6B-1517-4465-AD71-DCB1C60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6DD32-1CDC-4B8C-9008-D74A4996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A0AFB-CD2D-4A34-A18C-5F58C760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3CD7-FDFD-48DD-92C1-90CBAFAD2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CB87-968B-449F-B3ED-F97B08E6A2A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927A-2762-4F40-9CD9-408D0149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15A0-EC1F-4053-AC9D-08C51175D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744B-6425-4B03-8541-0C4F84DBD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A577-1DAF-47A4-84E6-EB3FAB26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OSA RMAD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7E606-B1A7-4181-ACC3-F4D62937A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5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662417-1299-4AFA-8B16-26755D0DD9B1}"/>
              </a:ext>
            </a:extLst>
          </p:cNvPr>
          <p:cNvSpPr/>
          <p:nvPr/>
        </p:nvSpPr>
        <p:spPr>
          <a:xfrm>
            <a:off x="3554906" y="4746246"/>
            <a:ext cx="8579145" cy="46568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2A977A-9BCB-4484-A6CA-EDBD252303C8}"/>
              </a:ext>
            </a:extLst>
          </p:cNvPr>
          <p:cNvSpPr/>
          <p:nvPr/>
        </p:nvSpPr>
        <p:spPr>
          <a:xfrm>
            <a:off x="3570512" y="4230742"/>
            <a:ext cx="8579145" cy="506734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FAD5-9989-4C3D-AAF7-2AC72D1F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Trending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7E3C36E-1256-474E-895E-07DBA875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18270"/>
              </p:ext>
            </p:extLst>
          </p:nvPr>
        </p:nvGraphicFramePr>
        <p:xfrm>
          <a:off x="0" y="553096"/>
          <a:ext cx="3342959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16030889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467867601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3206783063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16553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Circulation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(bar)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</a:rPr>
                        <a:t>Nutrient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</a:rPr>
                        <a:t>(bar)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 water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(bar)</a:t>
                      </a:r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3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81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6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30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33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4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0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2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00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64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3982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B73453-1163-491C-90C9-284669B9779A}"/>
              </a:ext>
            </a:extLst>
          </p:cNvPr>
          <p:cNvCxnSpPr>
            <a:cxnSpLocks/>
          </p:cNvCxnSpPr>
          <p:nvPr/>
        </p:nvCxnSpPr>
        <p:spPr>
          <a:xfrm>
            <a:off x="3578926" y="6170432"/>
            <a:ext cx="8549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E0C2F-C702-4808-982C-8040D0125E18}"/>
              </a:ext>
            </a:extLst>
          </p:cNvPr>
          <p:cNvCxnSpPr>
            <a:cxnSpLocks/>
          </p:cNvCxnSpPr>
          <p:nvPr/>
        </p:nvCxnSpPr>
        <p:spPr>
          <a:xfrm>
            <a:off x="3578926" y="5217448"/>
            <a:ext cx="8549151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D08DE4-91F1-4CCE-9CBE-78B7CA6D8252}"/>
              </a:ext>
            </a:extLst>
          </p:cNvPr>
          <p:cNvCxnSpPr>
            <a:cxnSpLocks/>
          </p:cNvCxnSpPr>
          <p:nvPr/>
        </p:nvCxnSpPr>
        <p:spPr>
          <a:xfrm>
            <a:off x="3608983" y="4740771"/>
            <a:ext cx="8549151" cy="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7BB7AB-6CC3-467A-BEA1-C34BCEE8F40D}"/>
              </a:ext>
            </a:extLst>
          </p:cNvPr>
          <p:cNvCxnSpPr>
            <a:cxnSpLocks/>
          </p:cNvCxnSpPr>
          <p:nvPr/>
        </p:nvCxnSpPr>
        <p:spPr>
          <a:xfrm>
            <a:off x="3600507" y="4182034"/>
            <a:ext cx="8549151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A16E5-D1BF-4ED2-94FD-199012F95706}"/>
              </a:ext>
            </a:extLst>
          </p:cNvPr>
          <p:cNvSpPr txBox="1"/>
          <p:nvPr/>
        </p:nvSpPr>
        <p:spPr>
          <a:xfrm>
            <a:off x="3554906" y="3756675"/>
            <a:ext cx="205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&gt; 60%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09796-8DDE-4F72-9A42-B6AE504DDF8F}"/>
              </a:ext>
            </a:extLst>
          </p:cNvPr>
          <p:cNvSpPr txBox="1"/>
          <p:nvPr/>
        </p:nvSpPr>
        <p:spPr>
          <a:xfrm>
            <a:off x="3554906" y="4277991"/>
            <a:ext cx="2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60% &gt; pressure &gt; 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FCD14-9E6F-44EA-9BF4-486FF09AA3CA}"/>
              </a:ext>
            </a:extLst>
          </p:cNvPr>
          <p:cNvSpPr txBox="1"/>
          <p:nvPr/>
        </p:nvSpPr>
        <p:spPr>
          <a:xfrm>
            <a:off x="3535415" y="4812787"/>
            <a:ext cx="28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&gt; pressure &gt; 40%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B1E82-F882-42D1-B6F7-29F9164C0EB0}"/>
              </a:ext>
            </a:extLst>
          </p:cNvPr>
          <p:cNvSpPr txBox="1"/>
          <p:nvPr/>
        </p:nvSpPr>
        <p:spPr>
          <a:xfrm>
            <a:off x="11064351" y="5197619"/>
            <a:ext cx="106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938C8-2E4C-4D2F-BA66-389B2FAE7FC9}"/>
              </a:ext>
            </a:extLst>
          </p:cNvPr>
          <p:cNvSpPr txBox="1"/>
          <p:nvPr/>
        </p:nvSpPr>
        <p:spPr>
          <a:xfrm>
            <a:off x="11410088" y="6170432"/>
            <a:ext cx="709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A6002-1DA7-44A4-B3CD-FD65179E8F6A}"/>
              </a:ext>
            </a:extLst>
          </p:cNvPr>
          <p:cNvSpPr txBox="1"/>
          <p:nvPr/>
        </p:nvSpPr>
        <p:spPr>
          <a:xfrm>
            <a:off x="11266503" y="4763666"/>
            <a:ext cx="94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612E7-C4B3-48B0-AEAF-CE2F7EB50E22}"/>
              </a:ext>
            </a:extLst>
          </p:cNvPr>
          <p:cNvSpPr txBox="1"/>
          <p:nvPr/>
        </p:nvSpPr>
        <p:spPr>
          <a:xfrm>
            <a:off x="11013140" y="3675532"/>
            <a:ext cx="11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bar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B6C1E-E6C2-464E-8976-09A3D1011754}"/>
              </a:ext>
            </a:extLst>
          </p:cNvPr>
          <p:cNvSpPr/>
          <p:nvPr/>
        </p:nvSpPr>
        <p:spPr>
          <a:xfrm>
            <a:off x="3325541" y="546564"/>
            <a:ext cx="139716" cy="630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6FAB9-EA5E-4781-8FD9-3D7EB68834FD}"/>
              </a:ext>
            </a:extLst>
          </p:cNvPr>
          <p:cNvSpPr/>
          <p:nvPr/>
        </p:nvSpPr>
        <p:spPr>
          <a:xfrm>
            <a:off x="3324786" y="2752360"/>
            <a:ext cx="140470" cy="3047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00F24-B3D6-4E2A-8E55-4865EC4415D9}"/>
              </a:ext>
            </a:extLst>
          </p:cNvPr>
          <p:cNvSpPr txBox="1"/>
          <p:nvPr/>
        </p:nvSpPr>
        <p:spPr>
          <a:xfrm>
            <a:off x="7013851" y="4273969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Prepare for maintenance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E85F5-0811-43D5-9993-54523C0774D5}"/>
              </a:ext>
            </a:extLst>
          </p:cNvPr>
          <p:cNvSpPr txBox="1"/>
          <p:nvPr/>
        </p:nvSpPr>
        <p:spPr>
          <a:xfrm>
            <a:off x="6959444" y="4785727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DF93940-B06F-4E30-9F55-1B2DD5F4EC82}"/>
              </a:ext>
            </a:extLst>
          </p:cNvPr>
          <p:cNvCxnSpPr/>
          <p:nvPr/>
        </p:nvCxnSpPr>
        <p:spPr>
          <a:xfrm>
            <a:off x="3600507" y="6015318"/>
            <a:ext cx="1303187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9A37FD-7D43-4708-A357-851BD0F79483}"/>
              </a:ext>
            </a:extLst>
          </p:cNvPr>
          <p:cNvCxnSpPr/>
          <p:nvPr/>
        </p:nvCxnSpPr>
        <p:spPr>
          <a:xfrm flipV="1">
            <a:off x="4894729" y="2752360"/>
            <a:ext cx="0" cy="328985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CF7A91B-CC25-4E29-ADD4-C21B3C03DB11}"/>
              </a:ext>
            </a:extLst>
          </p:cNvPr>
          <p:cNvCxnSpPr>
            <a:cxnSpLocks/>
          </p:cNvCxnSpPr>
          <p:nvPr/>
        </p:nvCxnSpPr>
        <p:spPr>
          <a:xfrm>
            <a:off x="5988423" y="3130461"/>
            <a:ext cx="0" cy="288485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E2E79AD-D6F4-4EBB-9556-8C194FA8F543}"/>
              </a:ext>
            </a:extLst>
          </p:cNvPr>
          <p:cNvCxnSpPr/>
          <p:nvPr/>
        </p:nvCxnSpPr>
        <p:spPr>
          <a:xfrm>
            <a:off x="5979459" y="6015318"/>
            <a:ext cx="12192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3B12A64-E0ED-4078-9F03-E54AF7C1208F}"/>
              </a:ext>
            </a:extLst>
          </p:cNvPr>
          <p:cNvCxnSpPr>
            <a:cxnSpLocks/>
          </p:cNvCxnSpPr>
          <p:nvPr/>
        </p:nvCxnSpPr>
        <p:spPr>
          <a:xfrm flipH="1" flipV="1">
            <a:off x="7184544" y="3164541"/>
            <a:ext cx="5154" cy="285077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37E56BD6-A46B-4121-81D7-7B779971054F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8552052" y="3953435"/>
            <a:ext cx="8364" cy="208877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8BC011A-2C9B-42B6-B737-45F1661454FD}"/>
              </a:ext>
            </a:extLst>
          </p:cNvPr>
          <p:cNvCxnSpPr/>
          <p:nvPr/>
        </p:nvCxnSpPr>
        <p:spPr>
          <a:xfrm>
            <a:off x="8577421" y="6042212"/>
            <a:ext cx="140926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1A1DCBF-C33B-4B68-8144-EFDEA3C96376}"/>
              </a:ext>
            </a:extLst>
          </p:cNvPr>
          <p:cNvCxnSpPr>
            <a:cxnSpLocks/>
          </p:cNvCxnSpPr>
          <p:nvPr/>
        </p:nvCxnSpPr>
        <p:spPr>
          <a:xfrm flipV="1">
            <a:off x="9986682" y="3933214"/>
            <a:ext cx="1" cy="2109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B39ED167-94BC-4C92-A73D-5D40E03EB66F}"/>
              </a:ext>
            </a:extLst>
          </p:cNvPr>
          <p:cNvSpPr/>
          <p:nvPr/>
        </p:nvSpPr>
        <p:spPr>
          <a:xfrm>
            <a:off x="4894729" y="2747947"/>
            <a:ext cx="1093695" cy="389700"/>
          </a:xfrm>
          <a:custGeom>
            <a:avLst/>
            <a:gdLst>
              <a:gd name="connsiteX0" fmla="*/ 0 w 1093695"/>
              <a:gd name="connsiteY0" fmla="*/ 22147 h 389700"/>
              <a:gd name="connsiteX1" fmla="*/ 636495 w 1093695"/>
              <a:gd name="connsiteY1" fmla="*/ 40077 h 389700"/>
              <a:gd name="connsiteX2" fmla="*/ 1093695 w 1093695"/>
              <a:gd name="connsiteY2" fmla="*/ 389700 h 38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3695" h="389700">
                <a:moveTo>
                  <a:pt x="0" y="22147"/>
                </a:moveTo>
                <a:cubicBezTo>
                  <a:pt x="227106" y="482"/>
                  <a:pt x="454213" y="-21182"/>
                  <a:pt x="636495" y="40077"/>
                </a:cubicBezTo>
                <a:cubicBezTo>
                  <a:pt x="818777" y="101336"/>
                  <a:pt x="998072" y="259712"/>
                  <a:pt x="1093695" y="38970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516520EC-F0E0-4203-B5FC-58E0DACFA984}"/>
              </a:ext>
            </a:extLst>
          </p:cNvPr>
          <p:cNvSpPr/>
          <p:nvPr/>
        </p:nvSpPr>
        <p:spPr>
          <a:xfrm>
            <a:off x="7184543" y="3164541"/>
            <a:ext cx="1367509" cy="788894"/>
          </a:xfrm>
          <a:custGeom>
            <a:avLst/>
            <a:gdLst>
              <a:gd name="connsiteX0" fmla="*/ 0 w 1308847"/>
              <a:gd name="connsiteY0" fmla="*/ 0 h 762000"/>
              <a:gd name="connsiteX1" fmla="*/ 699247 w 1308847"/>
              <a:gd name="connsiteY1" fmla="*/ 286871 h 762000"/>
              <a:gd name="connsiteX2" fmla="*/ 1308847 w 1308847"/>
              <a:gd name="connsiteY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847" h="762000">
                <a:moveTo>
                  <a:pt x="0" y="0"/>
                </a:moveTo>
                <a:cubicBezTo>
                  <a:pt x="240553" y="79935"/>
                  <a:pt x="481106" y="159871"/>
                  <a:pt x="699247" y="286871"/>
                </a:cubicBezTo>
                <a:cubicBezTo>
                  <a:pt x="917388" y="413871"/>
                  <a:pt x="1168400" y="732118"/>
                  <a:pt x="1308847" y="76200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622C134C-9D4D-4674-A8C9-C47ED80F854F}"/>
              </a:ext>
            </a:extLst>
          </p:cNvPr>
          <p:cNvSpPr/>
          <p:nvPr/>
        </p:nvSpPr>
        <p:spPr>
          <a:xfrm>
            <a:off x="9978318" y="3856728"/>
            <a:ext cx="2186787" cy="1548990"/>
          </a:xfrm>
          <a:custGeom>
            <a:avLst/>
            <a:gdLst>
              <a:gd name="connsiteX0" fmla="*/ 0 w 2187388"/>
              <a:gd name="connsiteY0" fmla="*/ 87743 h 1548990"/>
              <a:gd name="connsiteX1" fmla="*/ 968188 w 2187388"/>
              <a:gd name="connsiteY1" fmla="*/ 159460 h 1548990"/>
              <a:gd name="connsiteX2" fmla="*/ 2187388 w 2187388"/>
              <a:gd name="connsiteY2" fmla="*/ 1548990 h 154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7388" h="1548990">
                <a:moveTo>
                  <a:pt x="0" y="87743"/>
                </a:moveTo>
                <a:cubicBezTo>
                  <a:pt x="301811" y="1831"/>
                  <a:pt x="603623" y="-84081"/>
                  <a:pt x="968188" y="159460"/>
                </a:cubicBezTo>
                <a:cubicBezTo>
                  <a:pt x="1332753" y="403001"/>
                  <a:pt x="1954306" y="1384637"/>
                  <a:pt x="2187388" y="154899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8" name="Freeform: Shape 3">
            <a:extLst>
              <a:ext uri="{FF2B5EF4-FFF2-40B4-BE49-F238E27FC236}">
                <a16:creationId xmlns:a16="http://schemas.microsoft.com/office/drawing/2014/main" id="{23ADAC0A-438E-4573-BE4A-1E60DB73C2BD}"/>
              </a:ext>
            </a:extLst>
          </p:cNvPr>
          <p:cNvSpPr/>
          <p:nvPr/>
        </p:nvSpPr>
        <p:spPr>
          <a:xfrm>
            <a:off x="3605349" y="1634020"/>
            <a:ext cx="8273218" cy="4508249"/>
          </a:xfrm>
          <a:custGeom>
            <a:avLst/>
            <a:gdLst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78674 h 2140974"/>
              <a:gd name="connsiteX3" fmla="*/ 4754880 w 8369683"/>
              <a:gd name="connsiteY3" fmla="*/ 71410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754880 w 8369683"/>
              <a:gd name="connsiteY3" fmla="*/ 71410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406537 w 8369683"/>
              <a:gd name="connsiteY3" fmla="*/ 53122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406537 w 8369683"/>
              <a:gd name="connsiteY3" fmla="*/ 531222 h 2140974"/>
              <a:gd name="connsiteX4" fmla="*/ 5765074 w 8369683"/>
              <a:gd name="connsiteY4" fmla="*/ 714103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8701"/>
              <a:gd name="connsiteY0" fmla="*/ 0 h 2152377"/>
              <a:gd name="connsiteX1" fmla="*/ 1445622 w 8368701"/>
              <a:gd name="connsiteY1" fmla="*/ 87085 h 2152377"/>
              <a:gd name="connsiteX2" fmla="*/ 2952205 w 8368701"/>
              <a:gd name="connsiteY2" fmla="*/ 261257 h 2152377"/>
              <a:gd name="connsiteX3" fmla="*/ 4406537 w 8368701"/>
              <a:gd name="connsiteY3" fmla="*/ 531222 h 2152377"/>
              <a:gd name="connsiteX4" fmla="*/ 5765074 w 8368701"/>
              <a:gd name="connsiteY4" fmla="*/ 714103 h 2152377"/>
              <a:gd name="connsiteX5" fmla="*/ 7010399 w 8368701"/>
              <a:gd name="connsiteY5" fmla="*/ 1053736 h 2152377"/>
              <a:gd name="connsiteX6" fmla="*/ 8212182 w 8368701"/>
              <a:gd name="connsiteY6" fmla="*/ 2037805 h 2152377"/>
              <a:gd name="connsiteX7" fmla="*/ 8316685 w 8368701"/>
              <a:gd name="connsiteY7" fmla="*/ 2107474 h 2152377"/>
              <a:gd name="connsiteX0" fmla="*/ 0 w 8333622"/>
              <a:gd name="connsiteY0" fmla="*/ 0 h 2113171"/>
              <a:gd name="connsiteX1" fmla="*/ 1445622 w 8333622"/>
              <a:gd name="connsiteY1" fmla="*/ 87085 h 2113171"/>
              <a:gd name="connsiteX2" fmla="*/ 2952205 w 8333622"/>
              <a:gd name="connsiteY2" fmla="*/ 261257 h 2113171"/>
              <a:gd name="connsiteX3" fmla="*/ 4406537 w 8333622"/>
              <a:gd name="connsiteY3" fmla="*/ 531222 h 2113171"/>
              <a:gd name="connsiteX4" fmla="*/ 5765074 w 8333622"/>
              <a:gd name="connsiteY4" fmla="*/ 714103 h 2113171"/>
              <a:gd name="connsiteX5" fmla="*/ 7010399 w 8333622"/>
              <a:gd name="connsiteY5" fmla="*/ 1053736 h 2113171"/>
              <a:gd name="connsiteX6" fmla="*/ 8064136 w 8333622"/>
              <a:gd name="connsiteY6" fmla="*/ 1820091 h 2113171"/>
              <a:gd name="connsiteX7" fmla="*/ 8316685 w 8333622"/>
              <a:gd name="connsiteY7" fmla="*/ 2107474 h 2113171"/>
              <a:gd name="connsiteX0" fmla="*/ 0 w 8287028"/>
              <a:gd name="connsiteY0" fmla="*/ 0 h 2113171"/>
              <a:gd name="connsiteX1" fmla="*/ 1445622 w 8287028"/>
              <a:gd name="connsiteY1" fmla="*/ 87085 h 2113171"/>
              <a:gd name="connsiteX2" fmla="*/ 2952205 w 8287028"/>
              <a:gd name="connsiteY2" fmla="*/ 261257 h 2113171"/>
              <a:gd name="connsiteX3" fmla="*/ 4406537 w 8287028"/>
              <a:gd name="connsiteY3" fmla="*/ 531222 h 2113171"/>
              <a:gd name="connsiteX4" fmla="*/ 5765074 w 8287028"/>
              <a:gd name="connsiteY4" fmla="*/ 714103 h 2113171"/>
              <a:gd name="connsiteX5" fmla="*/ 7010399 w 8287028"/>
              <a:gd name="connsiteY5" fmla="*/ 1053736 h 2113171"/>
              <a:gd name="connsiteX6" fmla="*/ 8064136 w 8287028"/>
              <a:gd name="connsiteY6" fmla="*/ 1820091 h 2113171"/>
              <a:gd name="connsiteX7" fmla="*/ 8264433 w 8287028"/>
              <a:gd name="connsiteY7" fmla="*/ 2107474 h 2113171"/>
              <a:gd name="connsiteX0" fmla="*/ 0 w 8273218"/>
              <a:gd name="connsiteY0" fmla="*/ 0 h 2110200"/>
              <a:gd name="connsiteX1" fmla="*/ 1445622 w 8273218"/>
              <a:gd name="connsiteY1" fmla="*/ 87085 h 2110200"/>
              <a:gd name="connsiteX2" fmla="*/ 2952205 w 8273218"/>
              <a:gd name="connsiteY2" fmla="*/ 261257 h 2110200"/>
              <a:gd name="connsiteX3" fmla="*/ 4406537 w 8273218"/>
              <a:gd name="connsiteY3" fmla="*/ 531222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3218"/>
              <a:gd name="connsiteY0" fmla="*/ 0 h 2110200"/>
              <a:gd name="connsiteX1" fmla="*/ 1445622 w 8273218"/>
              <a:gd name="connsiteY1" fmla="*/ 87085 h 2110200"/>
              <a:gd name="connsiteX2" fmla="*/ 2952205 w 8273218"/>
              <a:gd name="connsiteY2" fmla="*/ 261257 h 2110200"/>
              <a:gd name="connsiteX3" fmla="*/ 4406537 w 8273218"/>
              <a:gd name="connsiteY3" fmla="*/ 496388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73218" h="2110200">
                <a:moveTo>
                  <a:pt x="0" y="0"/>
                </a:moveTo>
                <a:cubicBezTo>
                  <a:pt x="476794" y="20319"/>
                  <a:pt x="953588" y="43542"/>
                  <a:pt x="1445622" y="87085"/>
                </a:cubicBezTo>
                <a:cubicBezTo>
                  <a:pt x="1937656" y="130628"/>
                  <a:pt x="2458719" y="193040"/>
                  <a:pt x="2952205" y="261257"/>
                </a:cubicBezTo>
                <a:cubicBezTo>
                  <a:pt x="3445691" y="329474"/>
                  <a:pt x="3937726" y="420914"/>
                  <a:pt x="4406537" y="496388"/>
                </a:cubicBezTo>
                <a:cubicBezTo>
                  <a:pt x="4875348" y="571862"/>
                  <a:pt x="5331097" y="621212"/>
                  <a:pt x="5765074" y="714103"/>
                </a:cubicBezTo>
                <a:cubicBezTo>
                  <a:pt x="6199051" y="806994"/>
                  <a:pt x="6659153" y="902788"/>
                  <a:pt x="7010399" y="1053736"/>
                </a:cubicBezTo>
                <a:cubicBezTo>
                  <a:pt x="7361645" y="1204684"/>
                  <a:pt x="7663542" y="1444170"/>
                  <a:pt x="7872548" y="1619793"/>
                </a:cubicBezTo>
                <a:cubicBezTo>
                  <a:pt x="8081554" y="1795416"/>
                  <a:pt x="8322490" y="2144485"/>
                  <a:pt x="8264433" y="2107474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662417-1299-4AFA-8B16-26755D0DD9B1}"/>
              </a:ext>
            </a:extLst>
          </p:cNvPr>
          <p:cNvSpPr/>
          <p:nvPr/>
        </p:nvSpPr>
        <p:spPr>
          <a:xfrm>
            <a:off x="3554906" y="4746246"/>
            <a:ext cx="8579145" cy="46568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2A977A-9BCB-4484-A6CA-EDBD252303C8}"/>
              </a:ext>
            </a:extLst>
          </p:cNvPr>
          <p:cNvSpPr/>
          <p:nvPr/>
        </p:nvSpPr>
        <p:spPr>
          <a:xfrm>
            <a:off x="3570512" y="4230742"/>
            <a:ext cx="8579145" cy="506734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FAD5-9989-4C3D-AAF7-2AC72D1F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Trending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7E3C36E-1256-474E-895E-07DBA875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98257"/>
              </p:ext>
            </p:extLst>
          </p:nvPr>
        </p:nvGraphicFramePr>
        <p:xfrm>
          <a:off x="-1" y="553096"/>
          <a:ext cx="3324785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93">
                  <a:extLst>
                    <a:ext uri="{9D8B030D-6E8A-4147-A177-3AD203B41FA5}">
                      <a16:colId xmlns:a16="http://schemas.microsoft.com/office/drawing/2014/main" val="316030889"/>
                    </a:ext>
                  </a:extLst>
                </a:gridCol>
                <a:gridCol w="1187546">
                  <a:extLst>
                    <a:ext uri="{9D8B030D-6E8A-4147-A177-3AD203B41FA5}">
                      <a16:colId xmlns:a16="http://schemas.microsoft.com/office/drawing/2014/main" val="1467867601"/>
                    </a:ext>
                  </a:extLst>
                </a:gridCol>
                <a:gridCol w="1187546">
                  <a:extLst>
                    <a:ext uri="{9D8B030D-6E8A-4147-A177-3AD203B41FA5}">
                      <a16:colId xmlns:a16="http://schemas.microsoft.com/office/drawing/2014/main" val="320678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Temp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rgbClr val="7030A0"/>
                          </a:solidFill>
                        </a:rPr>
                        <a:t>℃</a:t>
                      </a:r>
                      <a:r>
                        <a:rPr lang="en-US" altLang="zh-TW" sz="120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</a:rPr>
                        <a:t>Environment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</a:rPr>
                        <a:t>Temp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rgbClr val="FFFF00"/>
                          </a:solidFill>
                        </a:rPr>
                        <a:t>℃</a:t>
                      </a:r>
                      <a:r>
                        <a:rPr lang="en-US" altLang="zh-TW" sz="1200" dirty="0"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3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81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6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30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33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4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0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2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00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64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3982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B73453-1163-491C-90C9-284669B9779A}"/>
              </a:ext>
            </a:extLst>
          </p:cNvPr>
          <p:cNvCxnSpPr>
            <a:cxnSpLocks/>
          </p:cNvCxnSpPr>
          <p:nvPr/>
        </p:nvCxnSpPr>
        <p:spPr>
          <a:xfrm>
            <a:off x="3578926" y="6170432"/>
            <a:ext cx="8549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E0C2F-C702-4808-982C-8040D0125E18}"/>
              </a:ext>
            </a:extLst>
          </p:cNvPr>
          <p:cNvCxnSpPr>
            <a:cxnSpLocks/>
          </p:cNvCxnSpPr>
          <p:nvPr/>
        </p:nvCxnSpPr>
        <p:spPr>
          <a:xfrm>
            <a:off x="3578926" y="5217448"/>
            <a:ext cx="8549151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D08DE4-91F1-4CCE-9CBE-78B7CA6D8252}"/>
              </a:ext>
            </a:extLst>
          </p:cNvPr>
          <p:cNvCxnSpPr>
            <a:cxnSpLocks/>
          </p:cNvCxnSpPr>
          <p:nvPr/>
        </p:nvCxnSpPr>
        <p:spPr>
          <a:xfrm>
            <a:off x="3608983" y="4740771"/>
            <a:ext cx="8549151" cy="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7BB7AB-6CC3-467A-BEA1-C34BCEE8F40D}"/>
              </a:ext>
            </a:extLst>
          </p:cNvPr>
          <p:cNvCxnSpPr>
            <a:cxnSpLocks/>
          </p:cNvCxnSpPr>
          <p:nvPr/>
        </p:nvCxnSpPr>
        <p:spPr>
          <a:xfrm>
            <a:off x="3600507" y="4182034"/>
            <a:ext cx="8549151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A16E5-D1BF-4ED2-94FD-199012F95706}"/>
              </a:ext>
            </a:extLst>
          </p:cNvPr>
          <p:cNvSpPr txBox="1"/>
          <p:nvPr/>
        </p:nvSpPr>
        <p:spPr>
          <a:xfrm>
            <a:off x="3554906" y="3756675"/>
            <a:ext cx="205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&gt; 25</a:t>
            </a:r>
            <a:r>
              <a:rPr lang="zh-TW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09796-8DDE-4F72-9A42-B6AE504DDF8F}"/>
              </a:ext>
            </a:extLst>
          </p:cNvPr>
          <p:cNvSpPr txBox="1"/>
          <p:nvPr/>
        </p:nvSpPr>
        <p:spPr>
          <a:xfrm>
            <a:off x="3554905" y="4277991"/>
            <a:ext cx="29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Temp &gt; 22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FCD14-9E6F-44EA-9BF4-486FF09AA3CA}"/>
              </a:ext>
            </a:extLst>
          </p:cNvPr>
          <p:cNvSpPr txBox="1"/>
          <p:nvPr/>
        </p:nvSpPr>
        <p:spPr>
          <a:xfrm>
            <a:off x="3535415" y="4812787"/>
            <a:ext cx="28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Temp &gt; 20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B1E82-F882-42D1-B6F7-29F9164C0EB0}"/>
              </a:ext>
            </a:extLst>
          </p:cNvPr>
          <p:cNvSpPr txBox="1"/>
          <p:nvPr/>
        </p:nvSpPr>
        <p:spPr>
          <a:xfrm>
            <a:off x="11064351" y="5197619"/>
            <a:ext cx="106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938C8-2E4C-4D2F-BA66-389B2FAE7FC9}"/>
              </a:ext>
            </a:extLst>
          </p:cNvPr>
          <p:cNvSpPr txBox="1"/>
          <p:nvPr/>
        </p:nvSpPr>
        <p:spPr>
          <a:xfrm>
            <a:off x="11410088" y="6170432"/>
            <a:ext cx="709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A6002-1DA7-44A4-B3CD-FD65179E8F6A}"/>
              </a:ext>
            </a:extLst>
          </p:cNvPr>
          <p:cNvSpPr txBox="1"/>
          <p:nvPr/>
        </p:nvSpPr>
        <p:spPr>
          <a:xfrm>
            <a:off x="11266503" y="4763666"/>
            <a:ext cx="94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zh-TW" alt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612E7-C4B3-48B0-AEAF-CE2F7EB50E22}"/>
              </a:ext>
            </a:extLst>
          </p:cNvPr>
          <p:cNvSpPr txBox="1"/>
          <p:nvPr/>
        </p:nvSpPr>
        <p:spPr>
          <a:xfrm>
            <a:off x="11013140" y="3675532"/>
            <a:ext cx="11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TW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℃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B6C1E-E6C2-464E-8976-09A3D1011754}"/>
              </a:ext>
            </a:extLst>
          </p:cNvPr>
          <p:cNvSpPr/>
          <p:nvPr/>
        </p:nvSpPr>
        <p:spPr>
          <a:xfrm>
            <a:off x="3325541" y="546564"/>
            <a:ext cx="139716" cy="630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6FAB9-EA5E-4781-8FD9-3D7EB68834FD}"/>
              </a:ext>
            </a:extLst>
          </p:cNvPr>
          <p:cNvSpPr/>
          <p:nvPr/>
        </p:nvSpPr>
        <p:spPr>
          <a:xfrm>
            <a:off x="3324786" y="2752360"/>
            <a:ext cx="140470" cy="3047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00F24-B3D6-4E2A-8E55-4865EC4415D9}"/>
              </a:ext>
            </a:extLst>
          </p:cNvPr>
          <p:cNvSpPr txBox="1"/>
          <p:nvPr/>
        </p:nvSpPr>
        <p:spPr>
          <a:xfrm>
            <a:off x="6509033" y="4276300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Prepare for Alarm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E85F5-0811-43D5-9993-54523C0774D5}"/>
              </a:ext>
            </a:extLst>
          </p:cNvPr>
          <p:cNvSpPr txBox="1"/>
          <p:nvPr/>
        </p:nvSpPr>
        <p:spPr>
          <a:xfrm>
            <a:off x="6930694" y="4784756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AED163CC-C0EE-4A2C-B286-4AC4BA3FEEF9}"/>
              </a:ext>
            </a:extLst>
          </p:cNvPr>
          <p:cNvSpPr/>
          <p:nvPr/>
        </p:nvSpPr>
        <p:spPr>
          <a:xfrm>
            <a:off x="3747247" y="2581720"/>
            <a:ext cx="8435788" cy="3030850"/>
          </a:xfrm>
          <a:custGeom>
            <a:avLst/>
            <a:gdLst>
              <a:gd name="connsiteX0" fmla="*/ 0 w 8435788"/>
              <a:gd name="connsiteY0" fmla="*/ 1022092 h 3030850"/>
              <a:gd name="connsiteX1" fmla="*/ 663388 w 8435788"/>
              <a:gd name="connsiteY1" fmla="*/ 115 h 3030850"/>
              <a:gd name="connsiteX2" fmla="*/ 1873624 w 8435788"/>
              <a:gd name="connsiteY2" fmla="*/ 1075880 h 3030850"/>
              <a:gd name="connsiteX3" fmla="*/ 2958353 w 8435788"/>
              <a:gd name="connsiteY3" fmla="*/ 340774 h 3030850"/>
              <a:gd name="connsiteX4" fmla="*/ 4446494 w 8435788"/>
              <a:gd name="connsiteY4" fmla="*/ 1452398 h 3030850"/>
              <a:gd name="connsiteX5" fmla="*/ 5504329 w 8435788"/>
              <a:gd name="connsiteY5" fmla="*/ 959339 h 3030850"/>
              <a:gd name="connsiteX6" fmla="*/ 6508377 w 8435788"/>
              <a:gd name="connsiteY6" fmla="*/ 2447480 h 3030850"/>
              <a:gd name="connsiteX7" fmla="*/ 7395882 w 8435788"/>
              <a:gd name="connsiteY7" fmla="*/ 1855809 h 3030850"/>
              <a:gd name="connsiteX8" fmla="*/ 8435788 w 8435788"/>
              <a:gd name="connsiteY8" fmla="*/ 3021221 h 303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35788" h="3030850">
                <a:moveTo>
                  <a:pt x="0" y="1022092"/>
                </a:moveTo>
                <a:cubicBezTo>
                  <a:pt x="175558" y="506621"/>
                  <a:pt x="351117" y="-8850"/>
                  <a:pt x="663388" y="115"/>
                </a:cubicBezTo>
                <a:cubicBezTo>
                  <a:pt x="975659" y="9080"/>
                  <a:pt x="1491130" y="1019103"/>
                  <a:pt x="1873624" y="1075880"/>
                </a:cubicBezTo>
                <a:cubicBezTo>
                  <a:pt x="2256118" y="1132657"/>
                  <a:pt x="2529541" y="278021"/>
                  <a:pt x="2958353" y="340774"/>
                </a:cubicBezTo>
                <a:cubicBezTo>
                  <a:pt x="3387165" y="403527"/>
                  <a:pt x="4022165" y="1349304"/>
                  <a:pt x="4446494" y="1452398"/>
                </a:cubicBezTo>
                <a:cubicBezTo>
                  <a:pt x="4870823" y="1555492"/>
                  <a:pt x="5160682" y="793492"/>
                  <a:pt x="5504329" y="959339"/>
                </a:cubicBezTo>
                <a:cubicBezTo>
                  <a:pt x="5847976" y="1125186"/>
                  <a:pt x="6193118" y="2298068"/>
                  <a:pt x="6508377" y="2447480"/>
                </a:cubicBezTo>
                <a:cubicBezTo>
                  <a:pt x="6823636" y="2596892"/>
                  <a:pt x="7074647" y="1760186"/>
                  <a:pt x="7395882" y="1855809"/>
                </a:cubicBezTo>
                <a:cubicBezTo>
                  <a:pt x="7717117" y="1951432"/>
                  <a:pt x="8290859" y="3149715"/>
                  <a:pt x="8435788" y="302122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D1257F68-9A5E-4DD2-964A-A5F4FF95E46E}"/>
              </a:ext>
            </a:extLst>
          </p:cNvPr>
          <p:cNvSpPr/>
          <p:nvPr/>
        </p:nvSpPr>
        <p:spPr>
          <a:xfrm>
            <a:off x="3747247" y="2725155"/>
            <a:ext cx="8435788" cy="3030850"/>
          </a:xfrm>
          <a:custGeom>
            <a:avLst/>
            <a:gdLst>
              <a:gd name="connsiteX0" fmla="*/ 0 w 8435788"/>
              <a:gd name="connsiteY0" fmla="*/ 1022092 h 3030850"/>
              <a:gd name="connsiteX1" fmla="*/ 663388 w 8435788"/>
              <a:gd name="connsiteY1" fmla="*/ 115 h 3030850"/>
              <a:gd name="connsiteX2" fmla="*/ 1873624 w 8435788"/>
              <a:gd name="connsiteY2" fmla="*/ 1075880 h 3030850"/>
              <a:gd name="connsiteX3" fmla="*/ 2958353 w 8435788"/>
              <a:gd name="connsiteY3" fmla="*/ 340774 h 3030850"/>
              <a:gd name="connsiteX4" fmla="*/ 4446494 w 8435788"/>
              <a:gd name="connsiteY4" fmla="*/ 1452398 h 3030850"/>
              <a:gd name="connsiteX5" fmla="*/ 5504329 w 8435788"/>
              <a:gd name="connsiteY5" fmla="*/ 959339 h 3030850"/>
              <a:gd name="connsiteX6" fmla="*/ 6508377 w 8435788"/>
              <a:gd name="connsiteY6" fmla="*/ 2447480 h 3030850"/>
              <a:gd name="connsiteX7" fmla="*/ 7395882 w 8435788"/>
              <a:gd name="connsiteY7" fmla="*/ 1855809 h 3030850"/>
              <a:gd name="connsiteX8" fmla="*/ 8435788 w 8435788"/>
              <a:gd name="connsiteY8" fmla="*/ 3021221 h 303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35788" h="3030850">
                <a:moveTo>
                  <a:pt x="0" y="1022092"/>
                </a:moveTo>
                <a:cubicBezTo>
                  <a:pt x="175558" y="506621"/>
                  <a:pt x="351117" y="-8850"/>
                  <a:pt x="663388" y="115"/>
                </a:cubicBezTo>
                <a:cubicBezTo>
                  <a:pt x="975659" y="9080"/>
                  <a:pt x="1491130" y="1019103"/>
                  <a:pt x="1873624" y="1075880"/>
                </a:cubicBezTo>
                <a:cubicBezTo>
                  <a:pt x="2256118" y="1132657"/>
                  <a:pt x="2529541" y="278021"/>
                  <a:pt x="2958353" y="340774"/>
                </a:cubicBezTo>
                <a:cubicBezTo>
                  <a:pt x="3387165" y="403527"/>
                  <a:pt x="4022165" y="1349304"/>
                  <a:pt x="4446494" y="1452398"/>
                </a:cubicBezTo>
                <a:cubicBezTo>
                  <a:pt x="4870823" y="1555492"/>
                  <a:pt x="5160682" y="793492"/>
                  <a:pt x="5504329" y="959339"/>
                </a:cubicBezTo>
                <a:cubicBezTo>
                  <a:pt x="5847976" y="1125186"/>
                  <a:pt x="6193118" y="2298068"/>
                  <a:pt x="6508377" y="2447480"/>
                </a:cubicBezTo>
                <a:cubicBezTo>
                  <a:pt x="6823636" y="2596892"/>
                  <a:pt x="7074647" y="1760186"/>
                  <a:pt x="7395882" y="1855809"/>
                </a:cubicBezTo>
                <a:cubicBezTo>
                  <a:pt x="7717117" y="1951432"/>
                  <a:pt x="8290859" y="3149715"/>
                  <a:pt x="8435788" y="3021221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5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FAD5-9989-4C3D-AAF7-2AC72D1F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Logs, Warnings, Faults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958D66-F20D-446F-AA00-7941CC1395FE}"/>
              </a:ext>
            </a:extLst>
          </p:cNvPr>
          <p:cNvGrpSpPr/>
          <p:nvPr/>
        </p:nvGrpSpPr>
        <p:grpSpPr>
          <a:xfrm>
            <a:off x="4750753" y="1895102"/>
            <a:ext cx="120337" cy="1357603"/>
            <a:chOff x="11656833" y="2533345"/>
            <a:chExt cx="120337" cy="135760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5A82A1-EA48-4D00-B437-F36FD864E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-7147" b="50260"/>
            <a:stretch/>
          </p:blipFill>
          <p:spPr>
            <a:xfrm>
              <a:off x="11656833" y="2533345"/>
              <a:ext cx="114310" cy="12129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C36581-1363-4ED3-B5AC-8BDA23E0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2860" y="3464191"/>
              <a:ext cx="114310" cy="4267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5542650-D0CA-48A6-A4AD-8A43796B2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3" y="3233655"/>
            <a:ext cx="10925972" cy="3463235"/>
          </a:xfrm>
          <a:prstGeom prst="rect">
            <a:avLst/>
          </a:prstGeom>
        </p:spPr>
      </p:pic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9F87B0D9-A999-453E-9C3B-0479FF0C0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731152"/>
              </p:ext>
            </p:extLst>
          </p:nvPr>
        </p:nvGraphicFramePr>
        <p:xfrm>
          <a:off x="618309" y="1565947"/>
          <a:ext cx="4132454" cy="1666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273">
                  <a:extLst>
                    <a:ext uri="{9D8B030D-6E8A-4147-A177-3AD203B41FA5}">
                      <a16:colId xmlns:a16="http://schemas.microsoft.com/office/drawing/2014/main" val="1784650564"/>
                    </a:ext>
                  </a:extLst>
                </a:gridCol>
                <a:gridCol w="1262571">
                  <a:extLst>
                    <a:ext uri="{9D8B030D-6E8A-4147-A177-3AD203B41FA5}">
                      <a16:colId xmlns:a16="http://schemas.microsoft.com/office/drawing/2014/main" val="3167359667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1373959526"/>
                    </a:ext>
                  </a:extLst>
                </a:gridCol>
              </a:tblGrid>
              <a:tr h="3333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 &amp; Time</a:t>
                      </a:r>
                      <a:endParaRPr lang="en-SG" sz="140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EVENT</a:t>
                      </a:r>
                      <a:endParaRPr lang="en-SG" sz="140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VALUE</a:t>
                      </a:r>
                      <a:endParaRPr lang="en-SG" sz="1400" dirty="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60054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December 2018, 17:51</a:t>
                      </a:r>
                      <a:endParaRPr lang="en-SG" sz="140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Monitoring ON</a:t>
                      </a:r>
                      <a:endParaRPr lang="en-SG" sz="140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SG" sz="1400" dirty="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085394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 December 2018, 17:53</a:t>
                      </a:r>
                      <a:endParaRPr lang="en-SG" sz="1400" dirty="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pH warning</a:t>
                      </a:r>
                      <a:endParaRPr lang="en-SG" sz="1400" dirty="0">
                        <a:solidFill>
                          <a:srgbClr val="FFC000"/>
                        </a:solidFill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1.0</a:t>
                      </a:r>
                      <a:endParaRPr lang="en-SG" sz="1400" dirty="0">
                        <a:solidFill>
                          <a:srgbClr val="FFC000"/>
                        </a:solidFill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241059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 December 2018, 6:45</a:t>
                      </a:r>
                      <a:endParaRPr lang="en-SG" sz="1400" dirty="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High H</a:t>
                      </a:r>
                      <a:r>
                        <a:rPr lang="en-US" sz="1400" baseline="-25000" dirty="0">
                          <a:solidFill>
                            <a:srgbClr val="FFC000"/>
                          </a:solidFill>
                          <a:effectLst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S</a:t>
                      </a:r>
                      <a:endParaRPr lang="en-SG" sz="1400" dirty="0">
                        <a:solidFill>
                          <a:srgbClr val="FFC000"/>
                        </a:solidFill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100 ppm</a:t>
                      </a:r>
                      <a:endParaRPr lang="en-SG" sz="1400" dirty="0">
                        <a:solidFill>
                          <a:srgbClr val="FFC000"/>
                        </a:solidFill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67222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 December 2018, 8:45</a:t>
                      </a:r>
                      <a:endParaRPr lang="en-SG" sz="1400" dirty="0"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High H</a:t>
                      </a:r>
                      <a:r>
                        <a:rPr lang="en-US" sz="1400" baseline="-250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SG" sz="1400" dirty="0">
                        <a:solidFill>
                          <a:srgbClr val="FF0000"/>
                        </a:solidFill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135 ppm</a:t>
                      </a:r>
                      <a:endParaRPr lang="en-SG" sz="1400" dirty="0">
                        <a:solidFill>
                          <a:srgbClr val="FF0000"/>
                        </a:solidFill>
                        <a:effectLst/>
                        <a:latin typeface="Agilent TT Cond"/>
                        <a:ea typeface="Agilent TT Cond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99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6486-575A-4A3C-B8CB-E05DDF8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B34C-A667-4C05-A684-B6630567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Ability to collect, store, transfer the data and messages (say 500 tags for a period of a year and then we xfer the data to a local drive)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Ability to perform simple math on the collected data (+, -, *, /, ratios, slopes, differentials,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Ability to make simple user defined analysis, trending analyses and threshold alarms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Ability to make simple and complex dashboards for data presentation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Ability to send out alerts to designated parties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4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792908-BFC5-4F1A-BFF3-F14FF693A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3" t="3088" r="4323"/>
          <a:stretch/>
        </p:blipFill>
        <p:spPr>
          <a:xfrm>
            <a:off x="0" y="681037"/>
            <a:ext cx="4354189" cy="6176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A2EF1-B16D-40C1-B9D0-EEBD7B1F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Page – Key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C8708-F2D9-49B6-A87F-07F378CD0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61300"/>
              </p:ext>
            </p:extLst>
          </p:nvPr>
        </p:nvGraphicFramePr>
        <p:xfrm>
          <a:off x="5175553" y="681037"/>
          <a:ext cx="5341938" cy="299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899">
                  <a:extLst>
                    <a:ext uri="{9D8B030D-6E8A-4147-A177-3AD203B41FA5}">
                      <a16:colId xmlns:a16="http://schemas.microsoft.com/office/drawing/2014/main" val="2025997128"/>
                    </a:ext>
                  </a:extLst>
                </a:gridCol>
                <a:gridCol w="964184">
                  <a:extLst>
                    <a:ext uri="{9D8B030D-6E8A-4147-A177-3AD203B41FA5}">
                      <a16:colId xmlns:a16="http://schemas.microsoft.com/office/drawing/2014/main" val="2253198727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616980267"/>
                    </a:ext>
                  </a:extLst>
                </a:gridCol>
              </a:tblGrid>
              <a:tr h="37023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412731"/>
                  </a:ext>
                </a:extLst>
              </a:tr>
              <a:tr h="37023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since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079221"/>
                  </a:ext>
                </a:extLst>
              </a:tr>
              <a:tr h="37023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operational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228567"/>
                  </a:ext>
                </a:extLst>
              </a:tr>
              <a:tr h="3702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operational hours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koph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126322"/>
                  </a:ext>
                </a:extLst>
              </a:tr>
              <a:tr h="37023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 since last stoppage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072317"/>
                  </a:ext>
                </a:extLst>
              </a:tr>
              <a:tr h="3702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Warnings since last stoppage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22167"/>
                  </a:ext>
                </a:extLst>
              </a:tr>
              <a:tr h="3702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Faults since last stoppage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633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Downtime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858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BA901C-E211-411A-B61D-D9AB9A38F08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537242" y="702302"/>
            <a:ext cx="3629602" cy="327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CFAAF-BD69-44EC-B20F-04CE143029C2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1537242" y="3679877"/>
            <a:ext cx="3629602" cy="52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81CF7B-EF31-4098-AE0F-15279AC54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60" y="3981476"/>
            <a:ext cx="224764" cy="224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5FAE4C-1D22-4D54-91AA-E85362EC7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78" y="4624011"/>
            <a:ext cx="224764" cy="2247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AF95C9-A774-42B9-A0EF-610CD0EB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269" y="3101231"/>
            <a:ext cx="224764" cy="224764"/>
          </a:xfrm>
          <a:prstGeom prst="rect">
            <a:avLst/>
          </a:prstGeom>
        </p:spPr>
      </p:pic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62B510F3-D997-40C0-BD32-786D20915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37881"/>
              </p:ext>
            </p:extLst>
          </p:nvPr>
        </p:nvGraphicFramePr>
        <p:xfrm>
          <a:off x="4537166" y="3429001"/>
          <a:ext cx="6749143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7479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988E-EE45-49A1-9588-79BB768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Hot Tags</a:t>
            </a:r>
            <a:endParaRPr lang="en-US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6BE0A925-9491-4A08-AEE8-3170CB3D1FC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t="6218" r="-237" b="11979"/>
          <a:stretch/>
        </p:blipFill>
        <p:spPr bwMode="auto">
          <a:xfrm>
            <a:off x="3359560" y="681036"/>
            <a:ext cx="5473156" cy="61769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2A0FF-8523-4BA4-8BB0-3E2AEE624AE2}"/>
              </a:ext>
            </a:extLst>
          </p:cNvPr>
          <p:cNvSpPr txBox="1"/>
          <p:nvPr/>
        </p:nvSpPr>
        <p:spPr>
          <a:xfrm>
            <a:off x="1774536" y="226024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S=4,500 ppm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EA004-ACE0-43BB-8CFE-EB49190F5043}"/>
              </a:ext>
            </a:extLst>
          </p:cNvPr>
          <p:cNvSpPr txBox="1"/>
          <p:nvPr/>
        </p:nvSpPr>
        <p:spPr>
          <a:xfrm>
            <a:off x="2011766" y="418900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S=100 ppm</a:t>
            </a:r>
          </a:p>
          <a:p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=2.5%</a:t>
            </a:r>
          </a:p>
          <a:p>
            <a:r>
              <a:rPr lang="en-US" dirty="0"/>
              <a:t>T=35°C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F1ED-4963-4F8F-BFA2-6321DCE1FC56}"/>
              </a:ext>
            </a:extLst>
          </p:cNvPr>
          <p:cNvSpPr txBox="1"/>
          <p:nvPr/>
        </p:nvSpPr>
        <p:spPr>
          <a:xfrm>
            <a:off x="8081554" y="546027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pH=1.2</a:t>
            </a:r>
          </a:p>
          <a:p>
            <a:r>
              <a:rPr lang="en-US" dirty="0"/>
              <a:t>P=2.6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6EAD4-77A5-49AE-8B2D-B482BB37F77C}"/>
              </a:ext>
            </a:extLst>
          </p:cNvPr>
          <p:cNvSpPr txBox="1"/>
          <p:nvPr/>
        </p:nvSpPr>
        <p:spPr>
          <a:xfrm>
            <a:off x="5029307" y="590797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P=0.25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839C1-084D-4FE0-8178-2AF5318DADE6}"/>
              </a:ext>
            </a:extLst>
          </p:cNvPr>
          <p:cNvSpPr txBox="1"/>
          <p:nvPr/>
        </p:nvSpPr>
        <p:spPr>
          <a:xfrm>
            <a:off x="3927672" y="5414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SV=36%</a:t>
            </a:r>
          </a:p>
        </p:txBody>
      </p:sp>
      <p:pic>
        <p:nvPicPr>
          <p:cNvPr id="24" name="Picture 2" descr="Related image">
            <a:extLst>
              <a:ext uri="{FF2B5EF4-FFF2-40B4-BE49-F238E27FC236}">
                <a16:creationId xmlns:a16="http://schemas.microsoft.com/office/drawing/2014/main" id="{52D10F52-B531-42C4-BA5B-4A8E138C5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t="21458" r="52163" b="4845"/>
          <a:stretch/>
        </p:blipFill>
        <p:spPr bwMode="auto">
          <a:xfrm>
            <a:off x="413748" y="748919"/>
            <a:ext cx="1318882" cy="3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5F776067-DB35-4B41-9FEB-DB650BBD5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t="21458" r="52163" b="4845"/>
          <a:stretch/>
        </p:blipFill>
        <p:spPr bwMode="auto">
          <a:xfrm>
            <a:off x="10193504" y="748919"/>
            <a:ext cx="1318882" cy="3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B6EB25-D057-4CE8-9463-16162CC810FF}"/>
              </a:ext>
            </a:extLst>
          </p:cNvPr>
          <p:cNvSpPr txBox="1"/>
          <p:nvPr/>
        </p:nvSpPr>
        <p:spPr>
          <a:xfrm>
            <a:off x="521046" y="1482724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baseline="-25000" dirty="0">
                <a:solidFill>
                  <a:schemeClr val="bg1"/>
                </a:solidFill>
              </a:rPr>
              <a:t>2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100 ppm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598FB-A930-44CA-88B0-4E248BB0A819}"/>
              </a:ext>
            </a:extLst>
          </p:cNvPr>
          <p:cNvSpPr txBox="1"/>
          <p:nvPr/>
        </p:nvSpPr>
        <p:spPr>
          <a:xfrm>
            <a:off x="679614" y="379587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5F84-EE70-472F-993B-C9FA535626C0}"/>
              </a:ext>
            </a:extLst>
          </p:cNvPr>
          <p:cNvSpPr txBox="1"/>
          <p:nvPr/>
        </p:nvSpPr>
        <p:spPr>
          <a:xfrm>
            <a:off x="10300801" y="2840912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</a:t>
            </a:r>
            <a:r>
              <a:rPr lang="en-US" sz="1000" baseline="-25000" dirty="0" err="1">
                <a:solidFill>
                  <a:schemeClr val="bg1"/>
                </a:solidFill>
              </a:rPr>
              <a:t>pump</a:t>
            </a:r>
            <a:endParaRPr lang="en-US" sz="10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2.6 bar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43BAF-FD32-48A9-B90B-7904B1B3FB04}"/>
              </a:ext>
            </a:extLst>
          </p:cNvPr>
          <p:cNvSpPr txBox="1"/>
          <p:nvPr/>
        </p:nvSpPr>
        <p:spPr>
          <a:xfrm>
            <a:off x="10300802" y="1517560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1.2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27523-8C8C-43F6-82C8-2A5244A0D0B0}"/>
              </a:ext>
            </a:extLst>
          </p:cNvPr>
          <p:cNvSpPr txBox="1"/>
          <p:nvPr/>
        </p:nvSpPr>
        <p:spPr>
          <a:xfrm>
            <a:off x="526061" y="2855652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</a:t>
            </a:r>
            <a:r>
              <a:rPr lang="en-US" sz="1000" baseline="-25000" dirty="0">
                <a:solidFill>
                  <a:schemeClr val="bg1"/>
                </a:solidFill>
              </a:rPr>
              <a:t>2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2.5%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5C5D6-0E53-46D5-8364-35C07D236AE8}"/>
              </a:ext>
            </a:extLst>
          </p:cNvPr>
          <p:cNvSpPr txBox="1"/>
          <p:nvPr/>
        </p:nvSpPr>
        <p:spPr>
          <a:xfrm>
            <a:off x="517353" y="4240434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Temperature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35 °C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B373D0-C592-4364-A9DB-5F9266FF7C97}"/>
              </a:ext>
            </a:extLst>
          </p:cNvPr>
          <p:cNvSpPr txBox="1"/>
          <p:nvPr/>
        </p:nvSpPr>
        <p:spPr>
          <a:xfrm>
            <a:off x="10300801" y="4231725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</a:t>
            </a:r>
            <a:r>
              <a:rPr lang="en-US" sz="1000" baseline="-25000" dirty="0" err="1">
                <a:solidFill>
                  <a:schemeClr val="bg1"/>
                </a:solidFill>
              </a:rPr>
              <a:t>blower</a:t>
            </a:r>
            <a:endParaRPr lang="en-US" sz="10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3.0 bar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E0BADAC-6543-4285-B62D-00499F96E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08796"/>
              </p:ext>
            </p:extLst>
          </p:nvPr>
        </p:nvGraphicFramePr>
        <p:xfrm>
          <a:off x="87422" y="4834749"/>
          <a:ext cx="3822700" cy="18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0019728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396933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8255191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012477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74997883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79752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2123436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415403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37642731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189712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656898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083016754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系統運行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脫硫後硫化氫</a:t>
                      </a:r>
                      <a:endParaRPr lang="zh-TW" altLang="en-US" sz="1200" b="1" i="0" u="none" strike="noStrike" dirty="0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填料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循環液</a:t>
                      </a:r>
                      <a:r>
                        <a:rPr lang="en-US" sz="1200" b="1" u="none" strike="noStrike" dirty="0">
                          <a:effectLst/>
                        </a:rPr>
                        <a:t>pH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循環泵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營養泵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營養液過濾器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軟水泵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鼓風機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沼氣中氧氣</a:t>
                      </a:r>
                      <a:endParaRPr lang="zh-TW" alt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沼氣溫度</a:t>
                      </a:r>
                      <a:endParaRPr lang="zh-TW" alt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962258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正常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60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注意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56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警報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0A4137B2-6C04-4D94-868E-7EFC21AA9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9"/>
          <a:stretch/>
        </p:blipFill>
        <p:spPr>
          <a:xfrm>
            <a:off x="742950" y="651510"/>
            <a:ext cx="8114179" cy="5554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6988E-EE45-49A1-9588-79BB768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Hot Tags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2A0FF-8523-4BA4-8BB0-3E2AEE624AE2}"/>
              </a:ext>
            </a:extLst>
          </p:cNvPr>
          <p:cNvSpPr txBox="1"/>
          <p:nvPr/>
        </p:nvSpPr>
        <p:spPr>
          <a:xfrm>
            <a:off x="2061832" y="4108654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Inlet biogas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S=4,500 ppm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EA004-ACE0-43BB-8CFE-EB49190F5043}"/>
              </a:ext>
            </a:extLst>
          </p:cNvPr>
          <p:cNvSpPr txBox="1"/>
          <p:nvPr/>
        </p:nvSpPr>
        <p:spPr>
          <a:xfrm>
            <a:off x="6500545" y="1382846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 biogas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S=100 ppm</a:t>
            </a:r>
          </a:p>
          <a:p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=2.5%</a:t>
            </a:r>
          </a:p>
          <a:p>
            <a:r>
              <a:rPr lang="en-US" dirty="0"/>
              <a:t>T=35°C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F1ED-4963-4F8F-BFA2-6321DCE1FC56}"/>
              </a:ext>
            </a:extLst>
          </p:cNvPr>
          <p:cNvSpPr txBox="1"/>
          <p:nvPr/>
        </p:nvSpPr>
        <p:spPr>
          <a:xfrm>
            <a:off x="2711014" y="3158429"/>
            <a:ext cx="187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Circulation water</a:t>
            </a:r>
          </a:p>
          <a:p>
            <a:pPr algn="r"/>
            <a:r>
              <a:rPr lang="en-US" dirty="0"/>
              <a:t>pH=1.2</a:t>
            </a:r>
          </a:p>
          <a:p>
            <a:pPr algn="r"/>
            <a:r>
              <a:rPr lang="en-US" dirty="0"/>
              <a:t>P=2.6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6EAD4-77A5-49AE-8B2D-B482BB37F77C}"/>
              </a:ext>
            </a:extLst>
          </p:cNvPr>
          <p:cNvSpPr txBox="1"/>
          <p:nvPr/>
        </p:nvSpPr>
        <p:spPr>
          <a:xfrm>
            <a:off x="2496542" y="5921939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Blower</a:t>
            </a:r>
          </a:p>
          <a:p>
            <a:r>
              <a:rPr lang="en-US" dirty="0"/>
              <a:t>P=0.25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839C1-084D-4FE0-8178-2AF5318DADE6}"/>
              </a:ext>
            </a:extLst>
          </p:cNvPr>
          <p:cNvSpPr txBox="1"/>
          <p:nvPr/>
        </p:nvSpPr>
        <p:spPr>
          <a:xfrm>
            <a:off x="1820967" y="508944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SV=36%</a:t>
            </a:r>
          </a:p>
        </p:txBody>
      </p:sp>
      <p:pic>
        <p:nvPicPr>
          <p:cNvPr id="24" name="Picture 2" descr="Related image">
            <a:extLst>
              <a:ext uri="{FF2B5EF4-FFF2-40B4-BE49-F238E27FC236}">
                <a16:creationId xmlns:a16="http://schemas.microsoft.com/office/drawing/2014/main" id="{52D10F52-B531-42C4-BA5B-4A8E138C5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t="21458" r="52163" b="4845"/>
          <a:stretch/>
        </p:blipFill>
        <p:spPr bwMode="auto">
          <a:xfrm>
            <a:off x="548223" y="748922"/>
            <a:ext cx="1318882" cy="3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5F776067-DB35-4B41-9FEB-DB650BBD5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t="21458" r="52163" b="4845"/>
          <a:stretch/>
        </p:blipFill>
        <p:spPr bwMode="auto">
          <a:xfrm>
            <a:off x="9808104" y="2443253"/>
            <a:ext cx="1318882" cy="3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B6EB25-D057-4CE8-9463-16162CC810FF}"/>
              </a:ext>
            </a:extLst>
          </p:cNvPr>
          <p:cNvSpPr txBox="1"/>
          <p:nvPr/>
        </p:nvSpPr>
        <p:spPr>
          <a:xfrm>
            <a:off x="655521" y="1482727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baseline="-25000" dirty="0">
                <a:solidFill>
                  <a:schemeClr val="bg1"/>
                </a:solidFill>
              </a:rPr>
              <a:t>2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100 ppm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598FB-A930-44CA-88B0-4E248BB0A819}"/>
              </a:ext>
            </a:extLst>
          </p:cNvPr>
          <p:cNvSpPr txBox="1"/>
          <p:nvPr/>
        </p:nvSpPr>
        <p:spPr>
          <a:xfrm>
            <a:off x="814089" y="37959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5F84-EE70-472F-993B-C9FA535626C0}"/>
              </a:ext>
            </a:extLst>
          </p:cNvPr>
          <p:cNvSpPr txBox="1"/>
          <p:nvPr/>
        </p:nvSpPr>
        <p:spPr>
          <a:xfrm>
            <a:off x="9915401" y="4535246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</a:t>
            </a:r>
            <a:r>
              <a:rPr lang="en-US" sz="1000" baseline="-25000" dirty="0" err="1">
                <a:solidFill>
                  <a:schemeClr val="bg1"/>
                </a:solidFill>
              </a:rPr>
              <a:t>pump</a:t>
            </a:r>
            <a:endParaRPr lang="en-US" sz="10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2.6 bar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43BAF-FD32-48A9-B90B-7904B1B3FB04}"/>
              </a:ext>
            </a:extLst>
          </p:cNvPr>
          <p:cNvSpPr txBox="1"/>
          <p:nvPr/>
        </p:nvSpPr>
        <p:spPr>
          <a:xfrm>
            <a:off x="9915402" y="3211894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1.2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27523-8C8C-43F6-82C8-2A5244A0D0B0}"/>
              </a:ext>
            </a:extLst>
          </p:cNvPr>
          <p:cNvSpPr txBox="1"/>
          <p:nvPr/>
        </p:nvSpPr>
        <p:spPr>
          <a:xfrm>
            <a:off x="660536" y="2855655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</a:t>
            </a:r>
            <a:r>
              <a:rPr lang="en-US" sz="1000" baseline="-25000" dirty="0">
                <a:solidFill>
                  <a:schemeClr val="bg1"/>
                </a:solidFill>
              </a:rPr>
              <a:t>2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2.5%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5C5D6-0E53-46D5-8364-35C07D236AE8}"/>
              </a:ext>
            </a:extLst>
          </p:cNvPr>
          <p:cNvSpPr txBox="1"/>
          <p:nvPr/>
        </p:nvSpPr>
        <p:spPr>
          <a:xfrm>
            <a:off x="651828" y="4240437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Temperature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35 °C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B373D0-C592-4364-A9DB-5F9266FF7C97}"/>
              </a:ext>
            </a:extLst>
          </p:cNvPr>
          <p:cNvSpPr txBox="1"/>
          <p:nvPr/>
        </p:nvSpPr>
        <p:spPr>
          <a:xfrm>
            <a:off x="9915401" y="5926059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</a:t>
            </a:r>
            <a:r>
              <a:rPr lang="en-US" sz="1000" baseline="-25000" dirty="0" err="1">
                <a:solidFill>
                  <a:schemeClr val="bg1"/>
                </a:solidFill>
              </a:rPr>
              <a:t>blower</a:t>
            </a:r>
            <a:endParaRPr lang="en-US" sz="10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3.0 bar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CAA61B6F-C373-48BE-A056-08DC48E59A6E}"/>
              </a:ext>
            </a:extLst>
          </p:cNvPr>
          <p:cNvSpPr txBox="1"/>
          <p:nvPr/>
        </p:nvSpPr>
        <p:spPr>
          <a:xfrm>
            <a:off x="6195938" y="4946010"/>
            <a:ext cx="115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water</a:t>
            </a:r>
          </a:p>
          <a:p>
            <a:r>
              <a:rPr lang="en-US" dirty="0"/>
              <a:t>P=2 bar</a:t>
            </a: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B0FDD64-0997-4A94-BBC5-D4862EF1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6597"/>
              </p:ext>
            </p:extLst>
          </p:nvPr>
        </p:nvGraphicFramePr>
        <p:xfrm>
          <a:off x="8255262" y="182157"/>
          <a:ext cx="3822700" cy="18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0019728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396933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8255191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012477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74997883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79752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2123436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415403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37642731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189712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656898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083016754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系統運行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脫硫後硫化氫</a:t>
                      </a:r>
                      <a:endParaRPr lang="zh-TW" altLang="en-US" sz="1200" b="1" i="0" u="none" strike="noStrike" dirty="0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填料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循環液</a:t>
                      </a:r>
                      <a:r>
                        <a:rPr lang="en-US" sz="1200" b="1" u="none" strike="noStrike" dirty="0">
                          <a:effectLst/>
                        </a:rPr>
                        <a:t>pH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循環泵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營養泵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營養液過濾器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軟水泵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鼓風機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沼氣中氧氣</a:t>
                      </a:r>
                      <a:endParaRPr lang="zh-TW" alt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沼氣溫度</a:t>
                      </a:r>
                      <a:endParaRPr lang="zh-TW" alt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962258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正常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60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注意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56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警報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4019"/>
                  </a:ext>
                </a:extLst>
              </a:tr>
            </a:tbl>
          </a:graphicData>
        </a:graphic>
      </p:graphicFrame>
      <p:sp>
        <p:nvSpPr>
          <p:cNvPr id="30" name="TextBox 5">
            <a:extLst>
              <a:ext uri="{FF2B5EF4-FFF2-40B4-BE49-F238E27FC236}">
                <a16:creationId xmlns:a16="http://schemas.microsoft.com/office/drawing/2014/main" id="{39023711-3CA7-4343-A09B-E96C62DA0B7D}"/>
              </a:ext>
            </a:extLst>
          </p:cNvPr>
          <p:cNvSpPr txBox="1"/>
          <p:nvPr/>
        </p:nvSpPr>
        <p:spPr>
          <a:xfrm>
            <a:off x="7079781" y="3628495"/>
            <a:ext cx="9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</a:t>
            </a:r>
          </a:p>
          <a:p>
            <a:r>
              <a:rPr lang="en-US" dirty="0"/>
              <a:t>P=2 bar</a:t>
            </a:r>
          </a:p>
        </p:txBody>
      </p:sp>
      <p:pic>
        <p:nvPicPr>
          <p:cNvPr id="36" name="圖片 35" descr="一張含有 物件, 光 的圖片&#10;&#10;自動產生的描述">
            <a:extLst>
              <a:ext uri="{FF2B5EF4-FFF2-40B4-BE49-F238E27FC236}">
                <a16:creationId xmlns:a16="http://schemas.microsoft.com/office/drawing/2014/main" id="{FCB282C3-1B02-41BE-97B6-95A2674DE0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AAD9"/>
              </a:clrFrom>
              <a:clrTo>
                <a:srgbClr val="00AA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53" y="4233249"/>
            <a:ext cx="477560" cy="4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0A4137B2-6C04-4D94-868E-7EFC21AA9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9"/>
          <a:stretch/>
        </p:blipFill>
        <p:spPr>
          <a:xfrm>
            <a:off x="742950" y="651510"/>
            <a:ext cx="8114179" cy="5554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6988E-EE45-49A1-9588-79BB768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Hot Tags(Alarm)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2A0FF-8523-4BA4-8BB0-3E2AEE624AE2}"/>
              </a:ext>
            </a:extLst>
          </p:cNvPr>
          <p:cNvSpPr txBox="1"/>
          <p:nvPr/>
        </p:nvSpPr>
        <p:spPr>
          <a:xfrm>
            <a:off x="2061832" y="4108654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Inlet biogas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S=4,500 ppm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EA004-ACE0-43BB-8CFE-EB49190F5043}"/>
              </a:ext>
            </a:extLst>
          </p:cNvPr>
          <p:cNvSpPr txBox="1"/>
          <p:nvPr/>
        </p:nvSpPr>
        <p:spPr>
          <a:xfrm>
            <a:off x="6500545" y="1382846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 biogas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S=100 ppm</a:t>
            </a:r>
          </a:p>
          <a:p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=2.5%</a:t>
            </a:r>
          </a:p>
          <a:p>
            <a:r>
              <a:rPr lang="en-US" dirty="0"/>
              <a:t>T=35°C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F1ED-4963-4F8F-BFA2-6321DCE1FC56}"/>
              </a:ext>
            </a:extLst>
          </p:cNvPr>
          <p:cNvSpPr txBox="1"/>
          <p:nvPr/>
        </p:nvSpPr>
        <p:spPr>
          <a:xfrm>
            <a:off x="2711014" y="3158429"/>
            <a:ext cx="187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Circulation water</a:t>
            </a:r>
          </a:p>
          <a:p>
            <a:pPr algn="r"/>
            <a:r>
              <a:rPr lang="en-US" dirty="0"/>
              <a:t>pH=1.2</a:t>
            </a:r>
          </a:p>
          <a:p>
            <a:pPr algn="r"/>
            <a:r>
              <a:rPr lang="en-US" dirty="0"/>
              <a:t>P=2.6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6EAD4-77A5-49AE-8B2D-B482BB37F77C}"/>
              </a:ext>
            </a:extLst>
          </p:cNvPr>
          <p:cNvSpPr txBox="1"/>
          <p:nvPr/>
        </p:nvSpPr>
        <p:spPr>
          <a:xfrm>
            <a:off x="2496542" y="5921939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Blower</a:t>
            </a:r>
          </a:p>
          <a:p>
            <a:r>
              <a:rPr lang="en-US" dirty="0"/>
              <a:t>P=0.25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839C1-084D-4FE0-8178-2AF5318DADE6}"/>
              </a:ext>
            </a:extLst>
          </p:cNvPr>
          <p:cNvSpPr txBox="1"/>
          <p:nvPr/>
        </p:nvSpPr>
        <p:spPr>
          <a:xfrm>
            <a:off x="1820967" y="508944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SV=36%</a:t>
            </a:r>
          </a:p>
        </p:txBody>
      </p:sp>
      <p:pic>
        <p:nvPicPr>
          <p:cNvPr id="24" name="Picture 2" descr="Related image">
            <a:extLst>
              <a:ext uri="{FF2B5EF4-FFF2-40B4-BE49-F238E27FC236}">
                <a16:creationId xmlns:a16="http://schemas.microsoft.com/office/drawing/2014/main" id="{52D10F52-B531-42C4-BA5B-4A8E138C5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t="21458" r="52163" b="4845"/>
          <a:stretch/>
        </p:blipFill>
        <p:spPr bwMode="auto">
          <a:xfrm>
            <a:off x="548223" y="748922"/>
            <a:ext cx="1318882" cy="3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5F776067-DB35-4B41-9FEB-DB650BBD5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t="21458" r="52163" b="4845"/>
          <a:stretch/>
        </p:blipFill>
        <p:spPr bwMode="auto">
          <a:xfrm>
            <a:off x="9808104" y="2443253"/>
            <a:ext cx="1318882" cy="3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B6EB25-D057-4CE8-9463-16162CC810FF}"/>
              </a:ext>
            </a:extLst>
          </p:cNvPr>
          <p:cNvSpPr txBox="1"/>
          <p:nvPr/>
        </p:nvSpPr>
        <p:spPr>
          <a:xfrm>
            <a:off x="655521" y="1482727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baseline="-25000" dirty="0">
                <a:solidFill>
                  <a:schemeClr val="bg1"/>
                </a:solidFill>
              </a:rPr>
              <a:t>2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100 ppm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598FB-A930-44CA-88B0-4E248BB0A819}"/>
              </a:ext>
            </a:extLst>
          </p:cNvPr>
          <p:cNvSpPr txBox="1"/>
          <p:nvPr/>
        </p:nvSpPr>
        <p:spPr>
          <a:xfrm>
            <a:off x="814089" y="37959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5F84-EE70-472F-993B-C9FA535626C0}"/>
              </a:ext>
            </a:extLst>
          </p:cNvPr>
          <p:cNvSpPr txBox="1"/>
          <p:nvPr/>
        </p:nvSpPr>
        <p:spPr>
          <a:xfrm>
            <a:off x="9915401" y="4535246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</a:t>
            </a:r>
            <a:r>
              <a:rPr lang="en-US" sz="1000" baseline="-25000" dirty="0" err="1">
                <a:solidFill>
                  <a:schemeClr val="bg1"/>
                </a:solidFill>
              </a:rPr>
              <a:t>pump</a:t>
            </a:r>
            <a:endParaRPr lang="en-US" sz="10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2.6 bar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43BAF-FD32-48A9-B90B-7904B1B3FB04}"/>
              </a:ext>
            </a:extLst>
          </p:cNvPr>
          <p:cNvSpPr txBox="1"/>
          <p:nvPr/>
        </p:nvSpPr>
        <p:spPr>
          <a:xfrm>
            <a:off x="9915402" y="3211894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1.2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27523-8C8C-43F6-82C8-2A5244A0D0B0}"/>
              </a:ext>
            </a:extLst>
          </p:cNvPr>
          <p:cNvSpPr txBox="1"/>
          <p:nvPr/>
        </p:nvSpPr>
        <p:spPr>
          <a:xfrm>
            <a:off x="660536" y="2855655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</a:t>
            </a:r>
            <a:r>
              <a:rPr lang="en-US" sz="1000" baseline="-25000" dirty="0">
                <a:solidFill>
                  <a:schemeClr val="bg1"/>
                </a:solidFill>
              </a:rPr>
              <a:t>2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2.5%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5C5D6-0E53-46D5-8364-35C07D236AE8}"/>
              </a:ext>
            </a:extLst>
          </p:cNvPr>
          <p:cNvSpPr txBox="1"/>
          <p:nvPr/>
        </p:nvSpPr>
        <p:spPr>
          <a:xfrm>
            <a:off x="651828" y="4240437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Temperature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35 °C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B373D0-C592-4364-A9DB-5F9266FF7C97}"/>
              </a:ext>
            </a:extLst>
          </p:cNvPr>
          <p:cNvSpPr txBox="1"/>
          <p:nvPr/>
        </p:nvSpPr>
        <p:spPr>
          <a:xfrm>
            <a:off x="9915401" y="5926059"/>
            <a:ext cx="110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</a:t>
            </a:r>
            <a:r>
              <a:rPr lang="en-US" sz="1000" baseline="-25000" dirty="0" err="1">
                <a:solidFill>
                  <a:schemeClr val="bg1"/>
                </a:solidFill>
              </a:rPr>
              <a:t>blower</a:t>
            </a:r>
            <a:endParaRPr lang="en-US" sz="10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3.0 bar</a:t>
            </a:r>
            <a:endParaRPr lang="en-SG" sz="1000" baseline="30000" dirty="0">
              <a:solidFill>
                <a:schemeClr val="bg1"/>
              </a:solidFill>
            </a:endParaRP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CAA61B6F-C373-48BE-A056-08DC48E59A6E}"/>
              </a:ext>
            </a:extLst>
          </p:cNvPr>
          <p:cNvSpPr txBox="1"/>
          <p:nvPr/>
        </p:nvSpPr>
        <p:spPr>
          <a:xfrm>
            <a:off x="6195938" y="4946010"/>
            <a:ext cx="115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water</a:t>
            </a:r>
          </a:p>
          <a:p>
            <a:r>
              <a:rPr lang="en-US" dirty="0"/>
              <a:t>P=2 bar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DC12369F-B15C-4190-B3D9-BF72A28AE4B5}"/>
              </a:ext>
            </a:extLst>
          </p:cNvPr>
          <p:cNvSpPr txBox="1"/>
          <p:nvPr/>
        </p:nvSpPr>
        <p:spPr>
          <a:xfrm>
            <a:off x="7079781" y="3628495"/>
            <a:ext cx="9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</a:t>
            </a:r>
          </a:p>
          <a:p>
            <a:r>
              <a:rPr lang="en-US" dirty="0"/>
              <a:t>P=2 bar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5748BE2-2CF8-4F6E-83C2-DA668994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01649"/>
              </p:ext>
            </p:extLst>
          </p:nvPr>
        </p:nvGraphicFramePr>
        <p:xfrm>
          <a:off x="8255262" y="182157"/>
          <a:ext cx="3822700" cy="18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0019728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396933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8255191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012477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74997883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79752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2123436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415403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37642731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189712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656898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083016754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系統運行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脫硫後硫化氫</a:t>
                      </a:r>
                      <a:endParaRPr lang="zh-TW" altLang="en-US" sz="1200" b="1" i="0" u="none" strike="noStrike" dirty="0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填料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循環液</a:t>
                      </a:r>
                      <a:r>
                        <a:rPr lang="en-US" sz="1200" b="1" u="none" strike="noStrike" dirty="0">
                          <a:effectLst/>
                        </a:rPr>
                        <a:t>pH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循環泵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營養泵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營養液過濾器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軟水泵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</a:rPr>
                        <a:t>鼓風機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沼氣中氧氣</a:t>
                      </a:r>
                      <a:endParaRPr lang="zh-TW" alt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沼氣溫度</a:t>
                      </a:r>
                      <a:endParaRPr lang="zh-TW" alt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962258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正常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60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注意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56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>
                          <a:effectLst/>
                        </a:rPr>
                        <a:t>警報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4019"/>
                  </a:ext>
                </a:extLst>
              </a:tr>
            </a:tbl>
          </a:graphicData>
        </a:graphic>
      </p:graphicFrame>
      <p:pic>
        <p:nvPicPr>
          <p:cNvPr id="4" name="圖片 3" descr="一張含有 物件, 光 的圖片&#10;&#10;自動產生的描述">
            <a:extLst>
              <a:ext uri="{FF2B5EF4-FFF2-40B4-BE49-F238E27FC236}">
                <a16:creationId xmlns:a16="http://schemas.microsoft.com/office/drawing/2014/main" id="{17B7BFC6-6540-48ED-B72F-98AD2C5F7B9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AAD9"/>
              </a:clrFrom>
              <a:clrTo>
                <a:srgbClr val="00AA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53" y="4233249"/>
            <a:ext cx="477560" cy="4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662417-1299-4AFA-8B16-26755D0DD9B1}"/>
              </a:ext>
            </a:extLst>
          </p:cNvPr>
          <p:cNvSpPr/>
          <p:nvPr/>
        </p:nvSpPr>
        <p:spPr>
          <a:xfrm>
            <a:off x="3578989" y="1653115"/>
            <a:ext cx="8579145" cy="46568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2A977A-9BCB-4484-A6CA-EDBD252303C8}"/>
              </a:ext>
            </a:extLst>
          </p:cNvPr>
          <p:cNvSpPr/>
          <p:nvPr/>
        </p:nvSpPr>
        <p:spPr>
          <a:xfrm>
            <a:off x="3570513" y="2213686"/>
            <a:ext cx="8579145" cy="116984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FAD5-9989-4C3D-AAF7-2AC72D1F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Trending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7E3C36E-1256-474E-895E-07DBA875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660376"/>
              </p:ext>
            </p:extLst>
          </p:nvPr>
        </p:nvGraphicFramePr>
        <p:xfrm>
          <a:off x="0" y="687568"/>
          <a:ext cx="3342959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16030889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467867601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3206783063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16553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Pin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(mbar)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Pout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(mbar)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(mbar)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3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81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6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30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33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4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0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2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00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39826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F7284-AEED-44B7-8BC0-6FB25385C76C}"/>
              </a:ext>
            </a:extLst>
          </p:cNvPr>
          <p:cNvGrpSpPr/>
          <p:nvPr/>
        </p:nvGrpSpPr>
        <p:grpSpPr>
          <a:xfrm>
            <a:off x="3570512" y="1190397"/>
            <a:ext cx="8579146" cy="5349367"/>
            <a:chOff x="3334250" y="1190397"/>
            <a:chExt cx="8880087" cy="53493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B73453-1163-491C-90C9-284669B9779A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59" y="6170432"/>
              <a:ext cx="88490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2E0C2F-C702-4808-982C-8040D0125E18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59" y="1611086"/>
              <a:ext cx="8849040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D08DE4-91F1-4CCE-9CBE-78B7CA6D82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4251" y="2164069"/>
              <a:ext cx="8849040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7BB7AB-6CC3-467A-BEA1-C34BCEE8F40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297" y="3429000"/>
              <a:ext cx="8849040" cy="0"/>
            </a:xfrm>
            <a:prstGeom prst="line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9A16E5-D1BF-4ED2-94FD-199012F95706}"/>
                </a:ext>
              </a:extLst>
            </p:cNvPr>
            <p:cNvSpPr txBox="1"/>
            <p:nvPr/>
          </p:nvSpPr>
          <p:spPr>
            <a:xfrm>
              <a:off x="3334250" y="3478973"/>
              <a:ext cx="1505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D</a:t>
              </a:r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&lt; 50%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09796-8DDE-4F72-9A42-B6AE504DDF8F}"/>
                </a:ext>
              </a:extLst>
            </p:cNvPr>
            <p:cNvSpPr txBox="1"/>
            <p:nvPr/>
          </p:nvSpPr>
          <p:spPr>
            <a:xfrm>
              <a:off x="3334251" y="2213686"/>
              <a:ext cx="197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50% &lt; </a:t>
              </a:r>
              <a:r>
                <a:rPr lang="en-US" dirty="0">
                  <a:latin typeface="Symbol" panose="05050102010706020507" pitchFamily="18" charset="2"/>
                  <a:cs typeface="Arial" panose="020B0604020202020204" pitchFamily="34" charset="0"/>
                </a:rPr>
                <a:t>D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 &lt; 80%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FCD14-9E6F-44EA-9BF4-486FF09AA3CA}"/>
                </a:ext>
              </a:extLst>
            </p:cNvPr>
            <p:cNvSpPr txBox="1"/>
            <p:nvPr/>
          </p:nvSpPr>
          <p:spPr>
            <a:xfrm>
              <a:off x="3356588" y="1655692"/>
              <a:ext cx="214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 &lt; </a:t>
              </a:r>
              <a:r>
                <a:rPr lang="en-US" dirty="0">
                  <a:solidFill>
                    <a:srgbClr val="FF0000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D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&lt; 100%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2A327D-3CD9-4D45-8B5F-62D6160E65E1}"/>
                </a:ext>
              </a:extLst>
            </p:cNvPr>
            <p:cNvSpPr/>
            <p:nvPr/>
          </p:nvSpPr>
          <p:spPr>
            <a:xfrm>
              <a:off x="3334250" y="1605760"/>
              <a:ext cx="8669765" cy="4232365"/>
            </a:xfrm>
            <a:custGeom>
              <a:avLst/>
              <a:gdLst>
                <a:gd name="connsiteX0" fmla="*/ 0 w 8786948"/>
                <a:gd name="connsiteY0" fmla="*/ 317204 h 343424"/>
                <a:gd name="connsiteX1" fmla="*/ 435428 w 8786948"/>
                <a:gd name="connsiteY1" fmla="*/ 195284 h 343424"/>
                <a:gd name="connsiteX2" fmla="*/ 1828800 w 8786948"/>
                <a:gd name="connsiteY2" fmla="*/ 343330 h 343424"/>
                <a:gd name="connsiteX3" fmla="*/ 2098766 w 8786948"/>
                <a:gd name="connsiteY3" fmla="*/ 169159 h 343424"/>
                <a:gd name="connsiteX4" fmla="*/ 4380411 w 8786948"/>
                <a:gd name="connsiteY4" fmla="*/ 125616 h 343424"/>
                <a:gd name="connsiteX5" fmla="*/ 6261463 w 8786948"/>
                <a:gd name="connsiteY5" fmla="*/ 3696 h 343424"/>
                <a:gd name="connsiteX6" fmla="*/ 7445828 w 8786948"/>
                <a:gd name="connsiteY6" fmla="*/ 47239 h 343424"/>
                <a:gd name="connsiteX7" fmla="*/ 8786948 w 8786948"/>
                <a:gd name="connsiteY7" fmla="*/ 203993 h 343424"/>
                <a:gd name="connsiteX0" fmla="*/ 0 w 8786948"/>
                <a:gd name="connsiteY0" fmla="*/ 317204 h 343949"/>
                <a:gd name="connsiteX1" fmla="*/ 435428 w 8786948"/>
                <a:gd name="connsiteY1" fmla="*/ 195284 h 343949"/>
                <a:gd name="connsiteX2" fmla="*/ 1828800 w 8786948"/>
                <a:gd name="connsiteY2" fmla="*/ 343330 h 343949"/>
                <a:gd name="connsiteX3" fmla="*/ 4380411 w 8786948"/>
                <a:gd name="connsiteY3" fmla="*/ 125616 h 343949"/>
                <a:gd name="connsiteX4" fmla="*/ 6261463 w 8786948"/>
                <a:gd name="connsiteY4" fmla="*/ 3696 h 343949"/>
                <a:gd name="connsiteX5" fmla="*/ 7445828 w 8786948"/>
                <a:gd name="connsiteY5" fmla="*/ 47239 h 343949"/>
                <a:gd name="connsiteX6" fmla="*/ 8786948 w 8786948"/>
                <a:gd name="connsiteY6" fmla="*/ 203993 h 343949"/>
                <a:gd name="connsiteX0" fmla="*/ 0 w 8786948"/>
                <a:gd name="connsiteY0" fmla="*/ 317204 h 344379"/>
                <a:gd name="connsiteX1" fmla="*/ 792479 w 8786948"/>
                <a:gd name="connsiteY1" fmla="*/ 212701 h 344379"/>
                <a:gd name="connsiteX2" fmla="*/ 1828800 w 8786948"/>
                <a:gd name="connsiteY2" fmla="*/ 343330 h 344379"/>
                <a:gd name="connsiteX3" fmla="*/ 4380411 w 8786948"/>
                <a:gd name="connsiteY3" fmla="*/ 125616 h 344379"/>
                <a:gd name="connsiteX4" fmla="*/ 6261463 w 8786948"/>
                <a:gd name="connsiteY4" fmla="*/ 3696 h 344379"/>
                <a:gd name="connsiteX5" fmla="*/ 7445828 w 8786948"/>
                <a:gd name="connsiteY5" fmla="*/ 47239 h 344379"/>
                <a:gd name="connsiteX6" fmla="*/ 8786948 w 8786948"/>
                <a:gd name="connsiteY6" fmla="*/ 203993 h 344379"/>
                <a:gd name="connsiteX0" fmla="*/ 0 w 8786948"/>
                <a:gd name="connsiteY0" fmla="*/ 317204 h 317204"/>
                <a:gd name="connsiteX1" fmla="*/ 792479 w 8786948"/>
                <a:gd name="connsiteY1" fmla="*/ 212701 h 317204"/>
                <a:gd name="connsiteX2" fmla="*/ 2739220 w 8786948"/>
                <a:gd name="connsiteY2" fmla="*/ 273662 h 317204"/>
                <a:gd name="connsiteX3" fmla="*/ 4380411 w 8786948"/>
                <a:gd name="connsiteY3" fmla="*/ 125616 h 317204"/>
                <a:gd name="connsiteX4" fmla="*/ 6261463 w 8786948"/>
                <a:gd name="connsiteY4" fmla="*/ 3696 h 317204"/>
                <a:gd name="connsiteX5" fmla="*/ 7445828 w 8786948"/>
                <a:gd name="connsiteY5" fmla="*/ 47239 h 317204"/>
                <a:gd name="connsiteX6" fmla="*/ 8786948 w 8786948"/>
                <a:gd name="connsiteY6" fmla="*/ 203993 h 317204"/>
                <a:gd name="connsiteX0" fmla="*/ 0 w 8786948"/>
                <a:gd name="connsiteY0" fmla="*/ 317204 h 317204"/>
                <a:gd name="connsiteX1" fmla="*/ 792479 w 8786948"/>
                <a:gd name="connsiteY1" fmla="*/ 212701 h 317204"/>
                <a:gd name="connsiteX2" fmla="*/ 2739220 w 8786948"/>
                <a:gd name="connsiteY2" fmla="*/ 238827 h 317204"/>
                <a:gd name="connsiteX3" fmla="*/ 4380411 w 8786948"/>
                <a:gd name="connsiteY3" fmla="*/ 125616 h 317204"/>
                <a:gd name="connsiteX4" fmla="*/ 6261463 w 8786948"/>
                <a:gd name="connsiteY4" fmla="*/ 3696 h 317204"/>
                <a:gd name="connsiteX5" fmla="*/ 7445828 w 8786948"/>
                <a:gd name="connsiteY5" fmla="*/ 47239 h 317204"/>
                <a:gd name="connsiteX6" fmla="*/ 8786948 w 8786948"/>
                <a:gd name="connsiteY6" fmla="*/ 203993 h 317204"/>
                <a:gd name="connsiteX0" fmla="*/ 0 w 8786948"/>
                <a:gd name="connsiteY0" fmla="*/ 367424 h 367424"/>
                <a:gd name="connsiteX1" fmla="*/ 792479 w 8786948"/>
                <a:gd name="connsiteY1" fmla="*/ 262921 h 367424"/>
                <a:gd name="connsiteX2" fmla="*/ 2739220 w 8786948"/>
                <a:gd name="connsiteY2" fmla="*/ 289047 h 367424"/>
                <a:gd name="connsiteX3" fmla="*/ 4380411 w 8786948"/>
                <a:gd name="connsiteY3" fmla="*/ 175836 h 367424"/>
                <a:gd name="connsiteX4" fmla="*/ 6405688 w 8786948"/>
                <a:gd name="connsiteY4" fmla="*/ 1665 h 367424"/>
                <a:gd name="connsiteX5" fmla="*/ 7445828 w 8786948"/>
                <a:gd name="connsiteY5" fmla="*/ 97459 h 367424"/>
                <a:gd name="connsiteX6" fmla="*/ 8786948 w 8786948"/>
                <a:gd name="connsiteY6" fmla="*/ 254213 h 367424"/>
                <a:gd name="connsiteX0" fmla="*/ 0 w 8786948"/>
                <a:gd name="connsiteY0" fmla="*/ 1255730 h 1255730"/>
                <a:gd name="connsiteX1" fmla="*/ 792479 w 8786948"/>
                <a:gd name="connsiteY1" fmla="*/ 1151227 h 1255730"/>
                <a:gd name="connsiteX2" fmla="*/ 2739220 w 8786948"/>
                <a:gd name="connsiteY2" fmla="*/ 1177353 h 1255730"/>
                <a:gd name="connsiteX3" fmla="*/ 4380411 w 8786948"/>
                <a:gd name="connsiteY3" fmla="*/ 1064142 h 1255730"/>
                <a:gd name="connsiteX4" fmla="*/ 6405688 w 8786948"/>
                <a:gd name="connsiteY4" fmla="*/ 889971 h 1255730"/>
                <a:gd name="connsiteX5" fmla="*/ 8085825 w 8786948"/>
                <a:gd name="connsiteY5" fmla="*/ 1696 h 1255730"/>
                <a:gd name="connsiteX6" fmla="*/ 8786948 w 8786948"/>
                <a:gd name="connsiteY6" fmla="*/ 1142519 h 1255730"/>
                <a:gd name="connsiteX0" fmla="*/ 0 w 8786948"/>
                <a:gd name="connsiteY0" fmla="*/ 1255730 h 1255730"/>
                <a:gd name="connsiteX1" fmla="*/ 1207126 w 8786948"/>
                <a:gd name="connsiteY1" fmla="*/ 776758 h 1255730"/>
                <a:gd name="connsiteX2" fmla="*/ 2739220 w 8786948"/>
                <a:gd name="connsiteY2" fmla="*/ 1177353 h 1255730"/>
                <a:gd name="connsiteX3" fmla="*/ 4380411 w 8786948"/>
                <a:gd name="connsiteY3" fmla="*/ 1064142 h 1255730"/>
                <a:gd name="connsiteX4" fmla="*/ 6405688 w 8786948"/>
                <a:gd name="connsiteY4" fmla="*/ 889971 h 1255730"/>
                <a:gd name="connsiteX5" fmla="*/ 8085825 w 8786948"/>
                <a:gd name="connsiteY5" fmla="*/ 1696 h 1255730"/>
                <a:gd name="connsiteX6" fmla="*/ 8786948 w 8786948"/>
                <a:gd name="connsiteY6" fmla="*/ 1142519 h 1255730"/>
                <a:gd name="connsiteX0" fmla="*/ 0 w 8786948"/>
                <a:gd name="connsiteY0" fmla="*/ 1255730 h 1255730"/>
                <a:gd name="connsiteX1" fmla="*/ 1207126 w 8786948"/>
                <a:gd name="connsiteY1" fmla="*/ 776758 h 1255730"/>
                <a:gd name="connsiteX2" fmla="*/ 2865416 w 8786948"/>
                <a:gd name="connsiteY2" fmla="*/ 576462 h 1255730"/>
                <a:gd name="connsiteX3" fmla="*/ 4380411 w 8786948"/>
                <a:gd name="connsiteY3" fmla="*/ 1064142 h 1255730"/>
                <a:gd name="connsiteX4" fmla="*/ 6405688 w 8786948"/>
                <a:gd name="connsiteY4" fmla="*/ 889971 h 1255730"/>
                <a:gd name="connsiteX5" fmla="*/ 8085825 w 8786948"/>
                <a:gd name="connsiteY5" fmla="*/ 1696 h 1255730"/>
                <a:gd name="connsiteX6" fmla="*/ 8786948 w 8786948"/>
                <a:gd name="connsiteY6" fmla="*/ 1142519 h 1255730"/>
                <a:gd name="connsiteX0" fmla="*/ 0 w 8786948"/>
                <a:gd name="connsiteY0" fmla="*/ 1255524 h 1255524"/>
                <a:gd name="connsiteX1" fmla="*/ 1207126 w 8786948"/>
                <a:gd name="connsiteY1" fmla="*/ 776552 h 1255524"/>
                <a:gd name="connsiteX2" fmla="*/ 2865416 w 8786948"/>
                <a:gd name="connsiteY2" fmla="*/ 576256 h 1255524"/>
                <a:gd name="connsiteX3" fmla="*/ 4795058 w 8786948"/>
                <a:gd name="connsiteY3" fmla="*/ 402085 h 1255524"/>
                <a:gd name="connsiteX4" fmla="*/ 6405688 w 8786948"/>
                <a:gd name="connsiteY4" fmla="*/ 889765 h 1255524"/>
                <a:gd name="connsiteX5" fmla="*/ 8085825 w 8786948"/>
                <a:gd name="connsiteY5" fmla="*/ 1490 h 1255524"/>
                <a:gd name="connsiteX6" fmla="*/ 8786948 w 8786948"/>
                <a:gd name="connsiteY6" fmla="*/ 1142313 h 1255524"/>
                <a:gd name="connsiteX0" fmla="*/ 0 w 8786948"/>
                <a:gd name="connsiteY0" fmla="*/ 1255477 h 1255477"/>
                <a:gd name="connsiteX1" fmla="*/ 1207126 w 8786948"/>
                <a:gd name="connsiteY1" fmla="*/ 776505 h 1255477"/>
                <a:gd name="connsiteX2" fmla="*/ 2865416 w 8786948"/>
                <a:gd name="connsiteY2" fmla="*/ 576209 h 1255477"/>
                <a:gd name="connsiteX3" fmla="*/ 4813086 w 8786948"/>
                <a:gd name="connsiteY3" fmla="*/ 227867 h 1255477"/>
                <a:gd name="connsiteX4" fmla="*/ 6405688 w 8786948"/>
                <a:gd name="connsiteY4" fmla="*/ 889718 h 1255477"/>
                <a:gd name="connsiteX5" fmla="*/ 8085825 w 8786948"/>
                <a:gd name="connsiteY5" fmla="*/ 1443 h 1255477"/>
                <a:gd name="connsiteX6" fmla="*/ 8786948 w 8786948"/>
                <a:gd name="connsiteY6" fmla="*/ 1142266 h 1255477"/>
                <a:gd name="connsiteX0" fmla="*/ 0 w 8786948"/>
                <a:gd name="connsiteY0" fmla="*/ 1255477 h 1255477"/>
                <a:gd name="connsiteX1" fmla="*/ 1207126 w 8786948"/>
                <a:gd name="connsiteY1" fmla="*/ 776505 h 1255477"/>
                <a:gd name="connsiteX2" fmla="*/ 2703164 w 8786948"/>
                <a:gd name="connsiteY2" fmla="*/ 506540 h 1255477"/>
                <a:gd name="connsiteX3" fmla="*/ 4813086 w 8786948"/>
                <a:gd name="connsiteY3" fmla="*/ 227867 h 1255477"/>
                <a:gd name="connsiteX4" fmla="*/ 6405688 w 8786948"/>
                <a:gd name="connsiteY4" fmla="*/ 889718 h 1255477"/>
                <a:gd name="connsiteX5" fmla="*/ 8085825 w 8786948"/>
                <a:gd name="connsiteY5" fmla="*/ 1443 h 1255477"/>
                <a:gd name="connsiteX6" fmla="*/ 8786948 w 8786948"/>
                <a:gd name="connsiteY6" fmla="*/ 1142266 h 1255477"/>
                <a:gd name="connsiteX0" fmla="*/ 0 w 8786948"/>
                <a:gd name="connsiteY0" fmla="*/ 1549884 h 1549884"/>
                <a:gd name="connsiteX1" fmla="*/ 1207126 w 8786948"/>
                <a:gd name="connsiteY1" fmla="*/ 1070912 h 1549884"/>
                <a:gd name="connsiteX2" fmla="*/ 2703164 w 8786948"/>
                <a:gd name="connsiteY2" fmla="*/ 800947 h 1549884"/>
                <a:gd name="connsiteX3" fmla="*/ 4813086 w 8786948"/>
                <a:gd name="connsiteY3" fmla="*/ 522274 h 1549884"/>
                <a:gd name="connsiteX4" fmla="*/ 6658082 w 8786948"/>
                <a:gd name="connsiteY4" fmla="*/ 8468 h 1549884"/>
                <a:gd name="connsiteX5" fmla="*/ 8085825 w 8786948"/>
                <a:gd name="connsiteY5" fmla="*/ 295850 h 1549884"/>
                <a:gd name="connsiteX6" fmla="*/ 8786948 w 8786948"/>
                <a:gd name="connsiteY6" fmla="*/ 1436673 h 1549884"/>
                <a:gd name="connsiteX0" fmla="*/ 0 w 8786948"/>
                <a:gd name="connsiteY0" fmla="*/ 2698599 h 2698599"/>
                <a:gd name="connsiteX1" fmla="*/ 1207126 w 8786948"/>
                <a:gd name="connsiteY1" fmla="*/ 2219627 h 2698599"/>
                <a:gd name="connsiteX2" fmla="*/ 2703164 w 8786948"/>
                <a:gd name="connsiteY2" fmla="*/ 1949662 h 2698599"/>
                <a:gd name="connsiteX3" fmla="*/ 4813086 w 8786948"/>
                <a:gd name="connsiteY3" fmla="*/ 1670989 h 2698599"/>
                <a:gd name="connsiteX4" fmla="*/ 6658082 w 8786948"/>
                <a:gd name="connsiteY4" fmla="*/ 1157183 h 2698599"/>
                <a:gd name="connsiteX5" fmla="*/ 8383289 w 8786948"/>
                <a:gd name="connsiteY5" fmla="*/ 33777 h 2698599"/>
                <a:gd name="connsiteX6" fmla="*/ 8786948 w 8786948"/>
                <a:gd name="connsiteY6" fmla="*/ 2585388 h 2698599"/>
                <a:gd name="connsiteX0" fmla="*/ 0 w 8913145"/>
                <a:gd name="connsiteY0" fmla="*/ 4112983 h 4112983"/>
                <a:gd name="connsiteX1" fmla="*/ 1207126 w 8913145"/>
                <a:gd name="connsiteY1" fmla="*/ 3634011 h 4112983"/>
                <a:gd name="connsiteX2" fmla="*/ 2703164 w 8913145"/>
                <a:gd name="connsiteY2" fmla="*/ 3364046 h 4112983"/>
                <a:gd name="connsiteX3" fmla="*/ 4813086 w 8913145"/>
                <a:gd name="connsiteY3" fmla="*/ 3085373 h 4112983"/>
                <a:gd name="connsiteX4" fmla="*/ 6658082 w 8913145"/>
                <a:gd name="connsiteY4" fmla="*/ 2571567 h 4112983"/>
                <a:gd name="connsiteX5" fmla="*/ 8383289 w 8913145"/>
                <a:gd name="connsiteY5" fmla="*/ 1448161 h 4112983"/>
                <a:gd name="connsiteX6" fmla="*/ 8913145 w 8913145"/>
                <a:gd name="connsiteY6" fmla="*/ 2538 h 4112983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8383289 w 8913145"/>
                <a:gd name="connsiteY5" fmla="*/ 1445623 h 4110445"/>
                <a:gd name="connsiteX6" fmla="*/ 8626451 w 8913145"/>
                <a:gd name="connsiteY6" fmla="*/ 423336 h 4110445"/>
                <a:gd name="connsiteX7" fmla="*/ 8913145 w 8913145"/>
                <a:gd name="connsiteY7" fmla="*/ 0 h 4110445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8383289 w 8913145"/>
                <a:gd name="connsiteY5" fmla="*/ 1445623 h 4110445"/>
                <a:gd name="connsiteX6" fmla="*/ 8851802 w 8913145"/>
                <a:gd name="connsiteY6" fmla="*/ 719428 h 4110445"/>
                <a:gd name="connsiteX7" fmla="*/ 8913145 w 8913145"/>
                <a:gd name="connsiteY7" fmla="*/ 0 h 4110445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7887516 w 8913145"/>
                <a:gd name="connsiteY5" fmla="*/ 1463040 h 4110445"/>
                <a:gd name="connsiteX6" fmla="*/ 8851802 w 8913145"/>
                <a:gd name="connsiteY6" fmla="*/ 719428 h 4110445"/>
                <a:gd name="connsiteX7" fmla="*/ 8913145 w 8913145"/>
                <a:gd name="connsiteY7" fmla="*/ 0 h 4110445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7887516 w 8913145"/>
                <a:gd name="connsiteY5" fmla="*/ 1463040 h 4110445"/>
                <a:gd name="connsiteX6" fmla="*/ 8608423 w 8913145"/>
                <a:gd name="connsiteY6" fmla="*/ 614925 h 4110445"/>
                <a:gd name="connsiteX7" fmla="*/ 8913145 w 8913145"/>
                <a:gd name="connsiteY7" fmla="*/ 0 h 4110445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887516 w 8832019"/>
                <a:gd name="connsiteY5" fmla="*/ 1532709 h 4180114"/>
                <a:gd name="connsiteX6" fmla="*/ 8608423 w 8832019"/>
                <a:gd name="connsiteY6" fmla="*/ 684594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887516 w 8832019"/>
                <a:gd name="connsiteY5" fmla="*/ 1532709 h 4180114"/>
                <a:gd name="connsiteX6" fmla="*/ 8482227 w 8832019"/>
                <a:gd name="connsiteY6" fmla="*/ 876182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8482227 w 8832019"/>
                <a:gd name="connsiteY6" fmla="*/ 876182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8356031 w 8832019"/>
                <a:gd name="connsiteY6" fmla="*/ 980685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8085608 w 8832019"/>
                <a:gd name="connsiteY6" fmla="*/ 1355154 h 4180114"/>
                <a:gd name="connsiteX7" fmla="*/ 8356031 w 8832019"/>
                <a:gd name="connsiteY7" fmla="*/ 980685 h 4180114"/>
                <a:gd name="connsiteX8" fmla="*/ 8832019 w 8832019"/>
                <a:gd name="connsiteY8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7986453 w 8832019"/>
                <a:gd name="connsiteY6" fmla="*/ 1372571 h 4180114"/>
                <a:gd name="connsiteX7" fmla="*/ 8356031 w 8832019"/>
                <a:gd name="connsiteY7" fmla="*/ 980685 h 4180114"/>
                <a:gd name="connsiteX8" fmla="*/ 8832019 w 8832019"/>
                <a:gd name="connsiteY8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7986453 w 8832019"/>
                <a:gd name="connsiteY6" fmla="*/ 1372571 h 4180114"/>
                <a:gd name="connsiteX7" fmla="*/ 8301946 w 8832019"/>
                <a:gd name="connsiteY7" fmla="*/ 876182 h 4180114"/>
                <a:gd name="connsiteX8" fmla="*/ 8832019 w 8832019"/>
                <a:gd name="connsiteY8" fmla="*/ 0 h 4180114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658082 w 8669766"/>
                <a:gd name="connsiteY4" fmla="*/ 2647406 h 4188822"/>
                <a:gd name="connsiteX5" fmla="*/ 7553996 w 8669766"/>
                <a:gd name="connsiteY5" fmla="*/ 1854926 h 4188822"/>
                <a:gd name="connsiteX6" fmla="*/ 7986453 w 8669766"/>
                <a:gd name="connsiteY6" fmla="*/ 1381279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553996 w 8669766"/>
                <a:gd name="connsiteY5" fmla="*/ 1854926 h 4188822"/>
                <a:gd name="connsiteX6" fmla="*/ 7986453 w 8669766"/>
                <a:gd name="connsiteY6" fmla="*/ 1381279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81279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55154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55154 h 4188822"/>
                <a:gd name="connsiteX7" fmla="*/ 8310960 w 8669766"/>
                <a:gd name="connsiteY7" fmla="*/ 684593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55154 h 4188822"/>
                <a:gd name="connsiteX7" fmla="*/ 8356031 w 8669766"/>
                <a:gd name="connsiteY7" fmla="*/ 719427 h 4188822"/>
                <a:gd name="connsiteX8" fmla="*/ 8669766 w 8669766"/>
                <a:gd name="connsiteY8" fmla="*/ 0 h 4188822"/>
                <a:gd name="connsiteX0" fmla="*/ 0 w 8669766"/>
                <a:gd name="connsiteY0" fmla="*/ 4232365 h 4232365"/>
                <a:gd name="connsiteX1" fmla="*/ 1207126 w 8669766"/>
                <a:gd name="connsiteY1" fmla="*/ 3753393 h 4232365"/>
                <a:gd name="connsiteX2" fmla="*/ 2703164 w 8669766"/>
                <a:gd name="connsiteY2" fmla="*/ 3483428 h 4232365"/>
                <a:gd name="connsiteX3" fmla="*/ 4813086 w 8669766"/>
                <a:gd name="connsiteY3" fmla="*/ 3204755 h 4232365"/>
                <a:gd name="connsiteX4" fmla="*/ 6423717 w 8669766"/>
                <a:gd name="connsiteY4" fmla="*/ 2778035 h 4232365"/>
                <a:gd name="connsiteX5" fmla="*/ 7364701 w 8669766"/>
                <a:gd name="connsiteY5" fmla="*/ 2098766 h 4232365"/>
                <a:gd name="connsiteX6" fmla="*/ 7986453 w 8669766"/>
                <a:gd name="connsiteY6" fmla="*/ 1398697 h 4232365"/>
                <a:gd name="connsiteX7" fmla="*/ 8356031 w 8669766"/>
                <a:gd name="connsiteY7" fmla="*/ 762970 h 4232365"/>
                <a:gd name="connsiteX8" fmla="*/ 8669766 w 8669766"/>
                <a:gd name="connsiteY8" fmla="*/ 0 h 4232365"/>
                <a:gd name="connsiteX0" fmla="*/ 0 w 8669766"/>
                <a:gd name="connsiteY0" fmla="*/ 4232365 h 4232365"/>
                <a:gd name="connsiteX1" fmla="*/ 1207126 w 8669766"/>
                <a:gd name="connsiteY1" fmla="*/ 3753393 h 4232365"/>
                <a:gd name="connsiteX2" fmla="*/ 2703164 w 8669766"/>
                <a:gd name="connsiteY2" fmla="*/ 3483428 h 4232365"/>
                <a:gd name="connsiteX3" fmla="*/ 4813086 w 8669766"/>
                <a:gd name="connsiteY3" fmla="*/ 3204755 h 4232365"/>
                <a:gd name="connsiteX4" fmla="*/ 6423717 w 8669766"/>
                <a:gd name="connsiteY4" fmla="*/ 2778035 h 4232365"/>
                <a:gd name="connsiteX5" fmla="*/ 7364701 w 8669766"/>
                <a:gd name="connsiteY5" fmla="*/ 2098766 h 4232365"/>
                <a:gd name="connsiteX6" fmla="*/ 8004481 w 8669766"/>
                <a:gd name="connsiteY6" fmla="*/ 1372571 h 4232365"/>
                <a:gd name="connsiteX7" fmla="*/ 8356031 w 8669766"/>
                <a:gd name="connsiteY7" fmla="*/ 762970 h 4232365"/>
                <a:gd name="connsiteX8" fmla="*/ 8669766 w 8669766"/>
                <a:gd name="connsiteY8" fmla="*/ 0 h 423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9766" h="4232365">
                  <a:moveTo>
                    <a:pt x="0" y="4232365"/>
                  </a:moveTo>
                  <a:cubicBezTo>
                    <a:pt x="65314" y="4169228"/>
                    <a:pt x="756599" y="3878216"/>
                    <a:pt x="1207126" y="3753393"/>
                  </a:cubicBezTo>
                  <a:cubicBezTo>
                    <a:pt x="1657653" y="3628570"/>
                    <a:pt x="2102171" y="3574868"/>
                    <a:pt x="2703164" y="3483428"/>
                  </a:cubicBezTo>
                  <a:cubicBezTo>
                    <a:pt x="3304157" y="3391988"/>
                    <a:pt x="4192994" y="3322320"/>
                    <a:pt x="4813086" y="3204755"/>
                  </a:cubicBezTo>
                  <a:cubicBezTo>
                    <a:pt x="5433178" y="3087190"/>
                    <a:pt x="5998448" y="2962367"/>
                    <a:pt x="6423717" y="2778035"/>
                  </a:cubicBezTo>
                  <a:cubicBezTo>
                    <a:pt x="6848986" y="2593703"/>
                    <a:pt x="7101240" y="2333010"/>
                    <a:pt x="7364701" y="2098766"/>
                  </a:cubicBezTo>
                  <a:cubicBezTo>
                    <a:pt x="7628162" y="1864522"/>
                    <a:pt x="7870809" y="1516826"/>
                    <a:pt x="8004481" y="1372571"/>
                  </a:cubicBezTo>
                  <a:cubicBezTo>
                    <a:pt x="8138153" y="1228316"/>
                    <a:pt x="8231629" y="988829"/>
                    <a:pt x="8356031" y="762970"/>
                  </a:cubicBezTo>
                  <a:cubicBezTo>
                    <a:pt x="8444340" y="522033"/>
                    <a:pt x="8621984" y="70556"/>
                    <a:pt x="8669766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AB1E82-F882-42D1-B6F7-29F9164C0EB0}"/>
                </a:ext>
              </a:extLst>
            </p:cNvPr>
            <p:cNvSpPr txBox="1"/>
            <p:nvPr/>
          </p:nvSpPr>
          <p:spPr>
            <a:xfrm>
              <a:off x="11090959" y="1190397"/>
              <a:ext cx="1097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mbar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B938C8-2E4C-4D2F-BA66-389B2FAE7FC9}"/>
                </a:ext>
              </a:extLst>
            </p:cNvPr>
            <p:cNvSpPr txBox="1"/>
            <p:nvPr/>
          </p:nvSpPr>
          <p:spPr>
            <a:xfrm>
              <a:off x="11448824" y="6170432"/>
              <a:ext cx="7339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CA6002-1DA7-44A4-B3CD-FD65179E8F6A}"/>
                </a:ext>
              </a:extLst>
            </p:cNvPr>
            <p:cNvSpPr txBox="1"/>
            <p:nvPr/>
          </p:nvSpPr>
          <p:spPr>
            <a:xfrm>
              <a:off x="11207264" y="1769068"/>
              <a:ext cx="97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mbar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2612E7-C4B3-48B0-AEAF-CE2F7EB50E22}"/>
                </a:ext>
              </a:extLst>
            </p:cNvPr>
            <p:cNvSpPr txBox="1"/>
            <p:nvPr/>
          </p:nvSpPr>
          <p:spPr>
            <a:xfrm>
              <a:off x="11207264" y="3039228"/>
              <a:ext cx="982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mbar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B6C1E-E6C2-464E-8976-09A3D1011754}"/>
              </a:ext>
            </a:extLst>
          </p:cNvPr>
          <p:cNvSpPr/>
          <p:nvPr/>
        </p:nvSpPr>
        <p:spPr>
          <a:xfrm>
            <a:off x="3325541" y="681037"/>
            <a:ext cx="140470" cy="617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6FAB9-EA5E-4781-8FD9-3D7EB68834FD}"/>
              </a:ext>
            </a:extLst>
          </p:cNvPr>
          <p:cNvSpPr/>
          <p:nvPr/>
        </p:nvSpPr>
        <p:spPr>
          <a:xfrm>
            <a:off x="3324786" y="2886832"/>
            <a:ext cx="140470" cy="3047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00F24-B3D6-4E2A-8E55-4865EC4415D9}"/>
              </a:ext>
            </a:extLst>
          </p:cNvPr>
          <p:cNvSpPr txBox="1"/>
          <p:nvPr/>
        </p:nvSpPr>
        <p:spPr>
          <a:xfrm>
            <a:off x="7013851" y="2525845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Prepare for backwash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E85F5-0811-43D5-9993-54523C0774D5}"/>
              </a:ext>
            </a:extLst>
          </p:cNvPr>
          <p:cNvSpPr txBox="1"/>
          <p:nvPr/>
        </p:nvSpPr>
        <p:spPr>
          <a:xfrm>
            <a:off x="7016442" y="1694849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Backwash</a:t>
            </a:r>
          </a:p>
        </p:txBody>
      </p:sp>
    </p:spTree>
    <p:extLst>
      <p:ext uri="{BB962C8B-B14F-4D97-AF65-F5344CB8AC3E}">
        <p14:creationId xmlns:p14="http://schemas.microsoft.com/office/powerpoint/2010/main" val="98257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662417-1299-4AFA-8B16-26755D0DD9B1}"/>
              </a:ext>
            </a:extLst>
          </p:cNvPr>
          <p:cNvSpPr/>
          <p:nvPr/>
        </p:nvSpPr>
        <p:spPr>
          <a:xfrm>
            <a:off x="3578989" y="1653115"/>
            <a:ext cx="8579145" cy="46568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2A977A-9BCB-4484-A6CA-EDBD252303C8}"/>
              </a:ext>
            </a:extLst>
          </p:cNvPr>
          <p:cNvSpPr/>
          <p:nvPr/>
        </p:nvSpPr>
        <p:spPr>
          <a:xfrm>
            <a:off x="3570513" y="2213686"/>
            <a:ext cx="8579145" cy="116984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FAD5-9989-4C3D-AAF7-2AC72D1F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Trending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7E3C36E-1256-474E-895E-07DBA875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372344"/>
              </p:ext>
            </p:extLst>
          </p:nvPr>
        </p:nvGraphicFramePr>
        <p:xfrm>
          <a:off x="0" y="687568"/>
          <a:ext cx="3342959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16030889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467867601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3206783063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16553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3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81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6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30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33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4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0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2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00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39826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35E35BF4-C45B-4C08-BA67-2F8717ECF71E}"/>
              </a:ext>
            </a:extLst>
          </p:cNvPr>
          <p:cNvGrpSpPr/>
          <p:nvPr/>
        </p:nvGrpSpPr>
        <p:grpSpPr>
          <a:xfrm>
            <a:off x="3570512" y="1190397"/>
            <a:ext cx="8579146" cy="5349367"/>
            <a:chOff x="3570512" y="1190397"/>
            <a:chExt cx="8579146" cy="53493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B73453-1163-491C-90C9-284669B9779A}"/>
                </a:ext>
              </a:extLst>
            </p:cNvPr>
            <p:cNvCxnSpPr>
              <a:cxnSpLocks/>
            </p:cNvCxnSpPr>
            <p:nvPr/>
          </p:nvCxnSpPr>
          <p:spPr>
            <a:xfrm>
              <a:off x="3578926" y="6170432"/>
              <a:ext cx="85491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2E0C2F-C702-4808-982C-8040D0125E18}"/>
                </a:ext>
              </a:extLst>
            </p:cNvPr>
            <p:cNvCxnSpPr>
              <a:cxnSpLocks/>
            </p:cNvCxnSpPr>
            <p:nvPr/>
          </p:nvCxnSpPr>
          <p:spPr>
            <a:xfrm>
              <a:off x="3578926" y="1611086"/>
              <a:ext cx="8549151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D08DE4-91F1-4CCE-9CBE-78B7CA6D8252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13" y="2164069"/>
              <a:ext cx="8549151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7BB7AB-6CC3-467A-BEA1-C34BCEE8F40D}"/>
                </a:ext>
              </a:extLst>
            </p:cNvPr>
            <p:cNvCxnSpPr>
              <a:cxnSpLocks/>
            </p:cNvCxnSpPr>
            <p:nvPr/>
          </p:nvCxnSpPr>
          <p:spPr>
            <a:xfrm>
              <a:off x="3600507" y="3429000"/>
              <a:ext cx="8549151" cy="0"/>
            </a:xfrm>
            <a:prstGeom prst="line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9A16E5-D1BF-4ED2-94FD-199012F95706}"/>
                </a:ext>
              </a:extLst>
            </p:cNvPr>
            <p:cNvSpPr txBox="1"/>
            <p:nvPr/>
          </p:nvSpPr>
          <p:spPr>
            <a:xfrm>
              <a:off x="3570512" y="3478973"/>
              <a:ext cx="14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&lt; 60%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09796-8DDE-4F72-9A42-B6AE504DDF8F}"/>
                </a:ext>
              </a:extLst>
            </p:cNvPr>
            <p:cNvSpPr txBox="1"/>
            <p:nvPr/>
          </p:nvSpPr>
          <p:spPr>
            <a:xfrm>
              <a:off x="3570513" y="2213686"/>
              <a:ext cx="1910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60% &lt; O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&lt; 80%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FCD14-9E6F-44EA-9BF4-486FF09AA3CA}"/>
                </a:ext>
              </a:extLst>
            </p:cNvPr>
            <p:cNvSpPr txBox="1"/>
            <p:nvPr/>
          </p:nvSpPr>
          <p:spPr>
            <a:xfrm>
              <a:off x="3592093" y="1655692"/>
              <a:ext cx="2070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 &lt; O</a:t>
              </a:r>
              <a:r>
                <a:rPr lang="en-US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&lt; 100%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AB1E82-F882-42D1-B6F7-29F9164C0EB0}"/>
                </a:ext>
              </a:extLst>
            </p:cNvPr>
            <p:cNvSpPr txBox="1"/>
            <p:nvPr/>
          </p:nvSpPr>
          <p:spPr>
            <a:xfrm>
              <a:off x="11064351" y="1190397"/>
              <a:ext cx="106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B938C8-2E4C-4D2F-BA66-389B2FAE7FC9}"/>
                </a:ext>
              </a:extLst>
            </p:cNvPr>
            <p:cNvSpPr txBox="1"/>
            <p:nvPr/>
          </p:nvSpPr>
          <p:spPr>
            <a:xfrm>
              <a:off x="11410088" y="6170432"/>
              <a:ext cx="7090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CA6002-1DA7-44A4-B3CD-FD65179E8F6A}"/>
                </a:ext>
              </a:extLst>
            </p:cNvPr>
            <p:cNvSpPr txBox="1"/>
            <p:nvPr/>
          </p:nvSpPr>
          <p:spPr>
            <a:xfrm>
              <a:off x="11176714" y="1769068"/>
              <a:ext cx="94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2612E7-C4B3-48B0-AEAF-CE2F7EB50E22}"/>
                </a:ext>
              </a:extLst>
            </p:cNvPr>
            <p:cNvSpPr txBox="1"/>
            <p:nvPr/>
          </p:nvSpPr>
          <p:spPr>
            <a:xfrm>
              <a:off x="11176714" y="3039228"/>
              <a:ext cx="94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B6C1E-E6C2-464E-8976-09A3D1011754}"/>
              </a:ext>
            </a:extLst>
          </p:cNvPr>
          <p:cNvSpPr/>
          <p:nvPr/>
        </p:nvSpPr>
        <p:spPr>
          <a:xfrm>
            <a:off x="3325541" y="681037"/>
            <a:ext cx="140470" cy="617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6FAB9-EA5E-4781-8FD9-3D7EB68834FD}"/>
              </a:ext>
            </a:extLst>
          </p:cNvPr>
          <p:cNvSpPr/>
          <p:nvPr/>
        </p:nvSpPr>
        <p:spPr>
          <a:xfrm>
            <a:off x="3324786" y="2886832"/>
            <a:ext cx="140470" cy="3047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00F24-B3D6-4E2A-8E55-4865EC4415D9}"/>
              </a:ext>
            </a:extLst>
          </p:cNvPr>
          <p:cNvSpPr txBox="1"/>
          <p:nvPr/>
        </p:nvSpPr>
        <p:spPr>
          <a:xfrm>
            <a:off x="7013851" y="2525845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Prepare for backwash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E85F5-0811-43D5-9993-54523C0774D5}"/>
              </a:ext>
            </a:extLst>
          </p:cNvPr>
          <p:cNvSpPr txBox="1"/>
          <p:nvPr/>
        </p:nvSpPr>
        <p:spPr>
          <a:xfrm>
            <a:off x="7016442" y="1694849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Backwash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C27F86B-F3F6-44C0-88A7-026E331FE8C5}"/>
              </a:ext>
            </a:extLst>
          </p:cNvPr>
          <p:cNvSpPr/>
          <p:nvPr/>
        </p:nvSpPr>
        <p:spPr>
          <a:xfrm>
            <a:off x="3605349" y="4032069"/>
            <a:ext cx="8273218" cy="2110200"/>
          </a:xfrm>
          <a:custGeom>
            <a:avLst/>
            <a:gdLst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78674 h 2140974"/>
              <a:gd name="connsiteX3" fmla="*/ 4754880 w 8369683"/>
              <a:gd name="connsiteY3" fmla="*/ 71410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754880 w 8369683"/>
              <a:gd name="connsiteY3" fmla="*/ 71410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406537 w 8369683"/>
              <a:gd name="connsiteY3" fmla="*/ 53122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406537 w 8369683"/>
              <a:gd name="connsiteY3" fmla="*/ 531222 h 2140974"/>
              <a:gd name="connsiteX4" fmla="*/ 5765074 w 8369683"/>
              <a:gd name="connsiteY4" fmla="*/ 714103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8701"/>
              <a:gd name="connsiteY0" fmla="*/ 0 h 2152377"/>
              <a:gd name="connsiteX1" fmla="*/ 1445622 w 8368701"/>
              <a:gd name="connsiteY1" fmla="*/ 87085 h 2152377"/>
              <a:gd name="connsiteX2" fmla="*/ 2952205 w 8368701"/>
              <a:gd name="connsiteY2" fmla="*/ 261257 h 2152377"/>
              <a:gd name="connsiteX3" fmla="*/ 4406537 w 8368701"/>
              <a:gd name="connsiteY3" fmla="*/ 531222 h 2152377"/>
              <a:gd name="connsiteX4" fmla="*/ 5765074 w 8368701"/>
              <a:gd name="connsiteY4" fmla="*/ 714103 h 2152377"/>
              <a:gd name="connsiteX5" fmla="*/ 7010399 w 8368701"/>
              <a:gd name="connsiteY5" fmla="*/ 1053736 h 2152377"/>
              <a:gd name="connsiteX6" fmla="*/ 8212182 w 8368701"/>
              <a:gd name="connsiteY6" fmla="*/ 2037805 h 2152377"/>
              <a:gd name="connsiteX7" fmla="*/ 8316685 w 8368701"/>
              <a:gd name="connsiteY7" fmla="*/ 2107474 h 2152377"/>
              <a:gd name="connsiteX0" fmla="*/ 0 w 8333622"/>
              <a:gd name="connsiteY0" fmla="*/ 0 h 2113171"/>
              <a:gd name="connsiteX1" fmla="*/ 1445622 w 8333622"/>
              <a:gd name="connsiteY1" fmla="*/ 87085 h 2113171"/>
              <a:gd name="connsiteX2" fmla="*/ 2952205 w 8333622"/>
              <a:gd name="connsiteY2" fmla="*/ 261257 h 2113171"/>
              <a:gd name="connsiteX3" fmla="*/ 4406537 w 8333622"/>
              <a:gd name="connsiteY3" fmla="*/ 531222 h 2113171"/>
              <a:gd name="connsiteX4" fmla="*/ 5765074 w 8333622"/>
              <a:gd name="connsiteY4" fmla="*/ 714103 h 2113171"/>
              <a:gd name="connsiteX5" fmla="*/ 7010399 w 8333622"/>
              <a:gd name="connsiteY5" fmla="*/ 1053736 h 2113171"/>
              <a:gd name="connsiteX6" fmla="*/ 8064136 w 8333622"/>
              <a:gd name="connsiteY6" fmla="*/ 1820091 h 2113171"/>
              <a:gd name="connsiteX7" fmla="*/ 8316685 w 8333622"/>
              <a:gd name="connsiteY7" fmla="*/ 2107474 h 2113171"/>
              <a:gd name="connsiteX0" fmla="*/ 0 w 8287028"/>
              <a:gd name="connsiteY0" fmla="*/ 0 h 2113171"/>
              <a:gd name="connsiteX1" fmla="*/ 1445622 w 8287028"/>
              <a:gd name="connsiteY1" fmla="*/ 87085 h 2113171"/>
              <a:gd name="connsiteX2" fmla="*/ 2952205 w 8287028"/>
              <a:gd name="connsiteY2" fmla="*/ 261257 h 2113171"/>
              <a:gd name="connsiteX3" fmla="*/ 4406537 w 8287028"/>
              <a:gd name="connsiteY3" fmla="*/ 531222 h 2113171"/>
              <a:gd name="connsiteX4" fmla="*/ 5765074 w 8287028"/>
              <a:gd name="connsiteY4" fmla="*/ 714103 h 2113171"/>
              <a:gd name="connsiteX5" fmla="*/ 7010399 w 8287028"/>
              <a:gd name="connsiteY5" fmla="*/ 1053736 h 2113171"/>
              <a:gd name="connsiteX6" fmla="*/ 8064136 w 8287028"/>
              <a:gd name="connsiteY6" fmla="*/ 1820091 h 2113171"/>
              <a:gd name="connsiteX7" fmla="*/ 8264433 w 8287028"/>
              <a:gd name="connsiteY7" fmla="*/ 2107474 h 2113171"/>
              <a:gd name="connsiteX0" fmla="*/ 0 w 8273218"/>
              <a:gd name="connsiteY0" fmla="*/ 0 h 2110200"/>
              <a:gd name="connsiteX1" fmla="*/ 1445622 w 8273218"/>
              <a:gd name="connsiteY1" fmla="*/ 87085 h 2110200"/>
              <a:gd name="connsiteX2" fmla="*/ 2952205 w 8273218"/>
              <a:gd name="connsiteY2" fmla="*/ 261257 h 2110200"/>
              <a:gd name="connsiteX3" fmla="*/ 4406537 w 8273218"/>
              <a:gd name="connsiteY3" fmla="*/ 531222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3218"/>
              <a:gd name="connsiteY0" fmla="*/ 0 h 2110200"/>
              <a:gd name="connsiteX1" fmla="*/ 1445622 w 8273218"/>
              <a:gd name="connsiteY1" fmla="*/ 87085 h 2110200"/>
              <a:gd name="connsiteX2" fmla="*/ 2952205 w 8273218"/>
              <a:gd name="connsiteY2" fmla="*/ 261257 h 2110200"/>
              <a:gd name="connsiteX3" fmla="*/ 4406537 w 8273218"/>
              <a:gd name="connsiteY3" fmla="*/ 496388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73218" h="2110200">
                <a:moveTo>
                  <a:pt x="0" y="0"/>
                </a:moveTo>
                <a:cubicBezTo>
                  <a:pt x="476794" y="20319"/>
                  <a:pt x="953588" y="43542"/>
                  <a:pt x="1445622" y="87085"/>
                </a:cubicBezTo>
                <a:cubicBezTo>
                  <a:pt x="1937656" y="130628"/>
                  <a:pt x="2458719" y="193040"/>
                  <a:pt x="2952205" y="261257"/>
                </a:cubicBezTo>
                <a:cubicBezTo>
                  <a:pt x="3445691" y="329474"/>
                  <a:pt x="3937726" y="420914"/>
                  <a:pt x="4406537" y="496388"/>
                </a:cubicBezTo>
                <a:cubicBezTo>
                  <a:pt x="4875348" y="571862"/>
                  <a:pt x="5331097" y="621212"/>
                  <a:pt x="5765074" y="714103"/>
                </a:cubicBezTo>
                <a:cubicBezTo>
                  <a:pt x="6199051" y="806994"/>
                  <a:pt x="6659153" y="902788"/>
                  <a:pt x="7010399" y="1053736"/>
                </a:cubicBezTo>
                <a:cubicBezTo>
                  <a:pt x="7361645" y="1204684"/>
                  <a:pt x="7663542" y="1444170"/>
                  <a:pt x="7872548" y="1619793"/>
                </a:cubicBezTo>
                <a:cubicBezTo>
                  <a:pt x="8081554" y="1795416"/>
                  <a:pt x="8322490" y="2144485"/>
                  <a:pt x="8264433" y="2107474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ECD6CBE-A7FB-4487-9FF4-035671E2B477}"/>
              </a:ext>
            </a:extLst>
          </p:cNvPr>
          <p:cNvSpPr/>
          <p:nvPr/>
        </p:nvSpPr>
        <p:spPr>
          <a:xfrm>
            <a:off x="3592093" y="3911690"/>
            <a:ext cx="8306525" cy="2241298"/>
          </a:xfrm>
          <a:custGeom>
            <a:avLst/>
            <a:gdLst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78674 h 2140974"/>
              <a:gd name="connsiteX3" fmla="*/ 4754880 w 8369683"/>
              <a:gd name="connsiteY3" fmla="*/ 71410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754880 w 8369683"/>
              <a:gd name="connsiteY3" fmla="*/ 71410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406537 w 8369683"/>
              <a:gd name="connsiteY3" fmla="*/ 531222 h 2140974"/>
              <a:gd name="connsiteX4" fmla="*/ 5738948 w 8369683"/>
              <a:gd name="connsiteY4" fmla="*/ 992777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9683"/>
              <a:gd name="connsiteY0" fmla="*/ 0 h 2140974"/>
              <a:gd name="connsiteX1" fmla="*/ 1445622 w 8369683"/>
              <a:gd name="connsiteY1" fmla="*/ 87085 h 2140974"/>
              <a:gd name="connsiteX2" fmla="*/ 2952205 w 8369683"/>
              <a:gd name="connsiteY2" fmla="*/ 261257 h 2140974"/>
              <a:gd name="connsiteX3" fmla="*/ 4406537 w 8369683"/>
              <a:gd name="connsiteY3" fmla="*/ 531222 h 2140974"/>
              <a:gd name="connsiteX4" fmla="*/ 5765074 w 8369683"/>
              <a:gd name="connsiteY4" fmla="*/ 714103 h 2140974"/>
              <a:gd name="connsiteX5" fmla="*/ 6992982 w 8369683"/>
              <a:gd name="connsiteY5" fmla="*/ 1245325 h 2140974"/>
              <a:gd name="connsiteX6" fmla="*/ 8212182 w 8369683"/>
              <a:gd name="connsiteY6" fmla="*/ 2037805 h 2140974"/>
              <a:gd name="connsiteX7" fmla="*/ 8316685 w 8369683"/>
              <a:gd name="connsiteY7" fmla="*/ 2107474 h 2140974"/>
              <a:gd name="connsiteX0" fmla="*/ 0 w 8368701"/>
              <a:gd name="connsiteY0" fmla="*/ 0 h 2152377"/>
              <a:gd name="connsiteX1" fmla="*/ 1445622 w 8368701"/>
              <a:gd name="connsiteY1" fmla="*/ 87085 h 2152377"/>
              <a:gd name="connsiteX2" fmla="*/ 2952205 w 8368701"/>
              <a:gd name="connsiteY2" fmla="*/ 261257 h 2152377"/>
              <a:gd name="connsiteX3" fmla="*/ 4406537 w 8368701"/>
              <a:gd name="connsiteY3" fmla="*/ 531222 h 2152377"/>
              <a:gd name="connsiteX4" fmla="*/ 5765074 w 8368701"/>
              <a:gd name="connsiteY4" fmla="*/ 714103 h 2152377"/>
              <a:gd name="connsiteX5" fmla="*/ 7010399 w 8368701"/>
              <a:gd name="connsiteY5" fmla="*/ 1053736 h 2152377"/>
              <a:gd name="connsiteX6" fmla="*/ 8212182 w 8368701"/>
              <a:gd name="connsiteY6" fmla="*/ 2037805 h 2152377"/>
              <a:gd name="connsiteX7" fmla="*/ 8316685 w 8368701"/>
              <a:gd name="connsiteY7" fmla="*/ 2107474 h 2152377"/>
              <a:gd name="connsiteX0" fmla="*/ 0 w 8333622"/>
              <a:gd name="connsiteY0" fmla="*/ 0 h 2113171"/>
              <a:gd name="connsiteX1" fmla="*/ 1445622 w 8333622"/>
              <a:gd name="connsiteY1" fmla="*/ 87085 h 2113171"/>
              <a:gd name="connsiteX2" fmla="*/ 2952205 w 8333622"/>
              <a:gd name="connsiteY2" fmla="*/ 261257 h 2113171"/>
              <a:gd name="connsiteX3" fmla="*/ 4406537 w 8333622"/>
              <a:gd name="connsiteY3" fmla="*/ 531222 h 2113171"/>
              <a:gd name="connsiteX4" fmla="*/ 5765074 w 8333622"/>
              <a:gd name="connsiteY4" fmla="*/ 714103 h 2113171"/>
              <a:gd name="connsiteX5" fmla="*/ 7010399 w 8333622"/>
              <a:gd name="connsiteY5" fmla="*/ 1053736 h 2113171"/>
              <a:gd name="connsiteX6" fmla="*/ 8064136 w 8333622"/>
              <a:gd name="connsiteY6" fmla="*/ 1820091 h 2113171"/>
              <a:gd name="connsiteX7" fmla="*/ 8316685 w 8333622"/>
              <a:gd name="connsiteY7" fmla="*/ 2107474 h 2113171"/>
              <a:gd name="connsiteX0" fmla="*/ 0 w 8287028"/>
              <a:gd name="connsiteY0" fmla="*/ 0 h 2113171"/>
              <a:gd name="connsiteX1" fmla="*/ 1445622 w 8287028"/>
              <a:gd name="connsiteY1" fmla="*/ 87085 h 2113171"/>
              <a:gd name="connsiteX2" fmla="*/ 2952205 w 8287028"/>
              <a:gd name="connsiteY2" fmla="*/ 261257 h 2113171"/>
              <a:gd name="connsiteX3" fmla="*/ 4406537 w 8287028"/>
              <a:gd name="connsiteY3" fmla="*/ 531222 h 2113171"/>
              <a:gd name="connsiteX4" fmla="*/ 5765074 w 8287028"/>
              <a:gd name="connsiteY4" fmla="*/ 714103 h 2113171"/>
              <a:gd name="connsiteX5" fmla="*/ 7010399 w 8287028"/>
              <a:gd name="connsiteY5" fmla="*/ 1053736 h 2113171"/>
              <a:gd name="connsiteX6" fmla="*/ 8064136 w 8287028"/>
              <a:gd name="connsiteY6" fmla="*/ 1820091 h 2113171"/>
              <a:gd name="connsiteX7" fmla="*/ 8264433 w 8287028"/>
              <a:gd name="connsiteY7" fmla="*/ 2107474 h 2113171"/>
              <a:gd name="connsiteX0" fmla="*/ 0 w 8273218"/>
              <a:gd name="connsiteY0" fmla="*/ 0 h 2110200"/>
              <a:gd name="connsiteX1" fmla="*/ 1445622 w 8273218"/>
              <a:gd name="connsiteY1" fmla="*/ 87085 h 2110200"/>
              <a:gd name="connsiteX2" fmla="*/ 2952205 w 8273218"/>
              <a:gd name="connsiteY2" fmla="*/ 261257 h 2110200"/>
              <a:gd name="connsiteX3" fmla="*/ 4406537 w 8273218"/>
              <a:gd name="connsiteY3" fmla="*/ 531222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3218"/>
              <a:gd name="connsiteY0" fmla="*/ 0 h 2110200"/>
              <a:gd name="connsiteX1" fmla="*/ 1445622 w 8273218"/>
              <a:gd name="connsiteY1" fmla="*/ 87085 h 2110200"/>
              <a:gd name="connsiteX2" fmla="*/ 2952205 w 8273218"/>
              <a:gd name="connsiteY2" fmla="*/ 261257 h 2110200"/>
              <a:gd name="connsiteX3" fmla="*/ 4406537 w 8273218"/>
              <a:gd name="connsiteY3" fmla="*/ 496388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3218"/>
              <a:gd name="connsiteY0" fmla="*/ 0 h 2110200"/>
              <a:gd name="connsiteX1" fmla="*/ 1767839 w 8273218"/>
              <a:gd name="connsiteY1" fmla="*/ 200296 h 2110200"/>
              <a:gd name="connsiteX2" fmla="*/ 2952205 w 8273218"/>
              <a:gd name="connsiteY2" fmla="*/ 261257 h 2110200"/>
              <a:gd name="connsiteX3" fmla="*/ 4406537 w 8273218"/>
              <a:gd name="connsiteY3" fmla="*/ 496388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3218"/>
              <a:gd name="connsiteY0" fmla="*/ 0 h 2110200"/>
              <a:gd name="connsiteX1" fmla="*/ 1767839 w 8273218"/>
              <a:gd name="connsiteY1" fmla="*/ 200296 h 2110200"/>
              <a:gd name="connsiteX2" fmla="*/ 2995748 w 8273218"/>
              <a:gd name="connsiteY2" fmla="*/ 452846 h 2110200"/>
              <a:gd name="connsiteX3" fmla="*/ 4406537 w 8273218"/>
              <a:gd name="connsiteY3" fmla="*/ 496388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3218"/>
              <a:gd name="connsiteY0" fmla="*/ 0 h 2110200"/>
              <a:gd name="connsiteX1" fmla="*/ 1767839 w 8273218"/>
              <a:gd name="connsiteY1" fmla="*/ 200296 h 2110200"/>
              <a:gd name="connsiteX2" fmla="*/ 2995748 w 8273218"/>
              <a:gd name="connsiteY2" fmla="*/ 452846 h 2110200"/>
              <a:gd name="connsiteX3" fmla="*/ 4467497 w 8273218"/>
              <a:gd name="connsiteY3" fmla="*/ 792480 h 2110200"/>
              <a:gd name="connsiteX4" fmla="*/ 5765074 w 8273218"/>
              <a:gd name="connsiteY4" fmla="*/ 714103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3218"/>
              <a:gd name="connsiteY0" fmla="*/ 0 h 2110200"/>
              <a:gd name="connsiteX1" fmla="*/ 1767839 w 8273218"/>
              <a:gd name="connsiteY1" fmla="*/ 200296 h 2110200"/>
              <a:gd name="connsiteX2" fmla="*/ 2995748 w 8273218"/>
              <a:gd name="connsiteY2" fmla="*/ 452846 h 2110200"/>
              <a:gd name="connsiteX3" fmla="*/ 4467497 w 8273218"/>
              <a:gd name="connsiteY3" fmla="*/ 792480 h 2110200"/>
              <a:gd name="connsiteX4" fmla="*/ 6035040 w 8273218"/>
              <a:gd name="connsiteY4" fmla="*/ 1114698 h 2110200"/>
              <a:gd name="connsiteX5" fmla="*/ 7010399 w 8273218"/>
              <a:gd name="connsiteY5" fmla="*/ 1053736 h 2110200"/>
              <a:gd name="connsiteX6" fmla="*/ 7872548 w 8273218"/>
              <a:gd name="connsiteY6" fmla="*/ 1619793 h 2110200"/>
              <a:gd name="connsiteX7" fmla="*/ 8264433 w 8273218"/>
              <a:gd name="connsiteY7" fmla="*/ 2107474 h 2110200"/>
              <a:gd name="connsiteX0" fmla="*/ 0 w 8272252"/>
              <a:gd name="connsiteY0" fmla="*/ 0 h 2109690"/>
              <a:gd name="connsiteX1" fmla="*/ 1767839 w 8272252"/>
              <a:gd name="connsiteY1" fmla="*/ 200296 h 2109690"/>
              <a:gd name="connsiteX2" fmla="*/ 2995748 w 8272252"/>
              <a:gd name="connsiteY2" fmla="*/ 452846 h 2109690"/>
              <a:gd name="connsiteX3" fmla="*/ 4467497 w 8272252"/>
              <a:gd name="connsiteY3" fmla="*/ 792480 h 2109690"/>
              <a:gd name="connsiteX4" fmla="*/ 6035040 w 8272252"/>
              <a:gd name="connsiteY4" fmla="*/ 1114698 h 2109690"/>
              <a:gd name="connsiteX5" fmla="*/ 7236822 w 8272252"/>
              <a:gd name="connsiteY5" fmla="*/ 1584959 h 2109690"/>
              <a:gd name="connsiteX6" fmla="*/ 7872548 w 8272252"/>
              <a:gd name="connsiteY6" fmla="*/ 1619793 h 2109690"/>
              <a:gd name="connsiteX7" fmla="*/ 8264433 w 8272252"/>
              <a:gd name="connsiteY7" fmla="*/ 2107474 h 2109690"/>
              <a:gd name="connsiteX0" fmla="*/ 0 w 8271859"/>
              <a:gd name="connsiteY0" fmla="*/ 0 h 2112727"/>
              <a:gd name="connsiteX1" fmla="*/ 1767839 w 8271859"/>
              <a:gd name="connsiteY1" fmla="*/ 200296 h 2112727"/>
              <a:gd name="connsiteX2" fmla="*/ 2995748 w 8271859"/>
              <a:gd name="connsiteY2" fmla="*/ 452846 h 2112727"/>
              <a:gd name="connsiteX3" fmla="*/ 4467497 w 8271859"/>
              <a:gd name="connsiteY3" fmla="*/ 792480 h 2112727"/>
              <a:gd name="connsiteX4" fmla="*/ 6035040 w 8271859"/>
              <a:gd name="connsiteY4" fmla="*/ 1114698 h 2112727"/>
              <a:gd name="connsiteX5" fmla="*/ 7236822 w 8271859"/>
              <a:gd name="connsiteY5" fmla="*/ 1584959 h 2112727"/>
              <a:gd name="connsiteX6" fmla="*/ 7855131 w 8271859"/>
              <a:gd name="connsiteY6" fmla="*/ 1889759 h 2112727"/>
              <a:gd name="connsiteX7" fmla="*/ 8264433 w 8271859"/>
              <a:gd name="connsiteY7" fmla="*/ 2107474 h 2112727"/>
              <a:gd name="connsiteX0" fmla="*/ 0 w 8306116"/>
              <a:gd name="connsiteY0" fmla="*/ 0 h 2241486"/>
              <a:gd name="connsiteX1" fmla="*/ 1767839 w 8306116"/>
              <a:gd name="connsiteY1" fmla="*/ 200296 h 2241486"/>
              <a:gd name="connsiteX2" fmla="*/ 2995748 w 8306116"/>
              <a:gd name="connsiteY2" fmla="*/ 452846 h 2241486"/>
              <a:gd name="connsiteX3" fmla="*/ 4467497 w 8306116"/>
              <a:gd name="connsiteY3" fmla="*/ 792480 h 2241486"/>
              <a:gd name="connsiteX4" fmla="*/ 6035040 w 8306116"/>
              <a:gd name="connsiteY4" fmla="*/ 1114698 h 2241486"/>
              <a:gd name="connsiteX5" fmla="*/ 7236822 w 8306116"/>
              <a:gd name="connsiteY5" fmla="*/ 1584959 h 2241486"/>
              <a:gd name="connsiteX6" fmla="*/ 7855131 w 8306116"/>
              <a:gd name="connsiteY6" fmla="*/ 1889759 h 2241486"/>
              <a:gd name="connsiteX7" fmla="*/ 8299268 w 8306116"/>
              <a:gd name="connsiteY7" fmla="*/ 2238103 h 2241486"/>
              <a:gd name="connsiteX0" fmla="*/ 0 w 8306116"/>
              <a:gd name="connsiteY0" fmla="*/ 0 h 2241064"/>
              <a:gd name="connsiteX1" fmla="*/ 1767839 w 8306116"/>
              <a:gd name="connsiteY1" fmla="*/ 200296 h 2241064"/>
              <a:gd name="connsiteX2" fmla="*/ 2995748 w 8306116"/>
              <a:gd name="connsiteY2" fmla="*/ 452846 h 2241064"/>
              <a:gd name="connsiteX3" fmla="*/ 4467497 w 8306116"/>
              <a:gd name="connsiteY3" fmla="*/ 792480 h 2241064"/>
              <a:gd name="connsiteX4" fmla="*/ 6035040 w 8306116"/>
              <a:gd name="connsiteY4" fmla="*/ 1114698 h 2241064"/>
              <a:gd name="connsiteX5" fmla="*/ 7236822 w 8306116"/>
              <a:gd name="connsiteY5" fmla="*/ 1584959 h 2241064"/>
              <a:gd name="connsiteX6" fmla="*/ 7855131 w 8306116"/>
              <a:gd name="connsiteY6" fmla="*/ 1846216 h 2241064"/>
              <a:gd name="connsiteX7" fmla="*/ 8299268 w 8306116"/>
              <a:gd name="connsiteY7" fmla="*/ 2238103 h 2241064"/>
              <a:gd name="connsiteX0" fmla="*/ 0 w 8306525"/>
              <a:gd name="connsiteY0" fmla="*/ 0 h 2241298"/>
              <a:gd name="connsiteX1" fmla="*/ 1767839 w 8306525"/>
              <a:gd name="connsiteY1" fmla="*/ 200296 h 2241298"/>
              <a:gd name="connsiteX2" fmla="*/ 2995748 w 8306525"/>
              <a:gd name="connsiteY2" fmla="*/ 452846 h 2241298"/>
              <a:gd name="connsiteX3" fmla="*/ 4467497 w 8306525"/>
              <a:gd name="connsiteY3" fmla="*/ 792480 h 2241298"/>
              <a:gd name="connsiteX4" fmla="*/ 6035040 w 8306525"/>
              <a:gd name="connsiteY4" fmla="*/ 1114698 h 2241298"/>
              <a:gd name="connsiteX5" fmla="*/ 7106194 w 8306525"/>
              <a:gd name="connsiteY5" fmla="*/ 1428204 h 2241298"/>
              <a:gd name="connsiteX6" fmla="*/ 7855131 w 8306525"/>
              <a:gd name="connsiteY6" fmla="*/ 1846216 h 2241298"/>
              <a:gd name="connsiteX7" fmla="*/ 8299268 w 8306525"/>
              <a:gd name="connsiteY7" fmla="*/ 2238103 h 224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6525" h="2241298">
                <a:moveTo>
                  <a:pt x="0" y="0"/>
                </a:moveTo>
                <a:cubicBezTo>
                  <a:pt x="476794" y="20319"/>
                  <a:pt x="1268548" y="124822"/>
                  <a:pt x="1767839" y="200296"/>
                </a:cubicBezTo>
                <a:cubicBezTo>
                  <a:pt x="2267130" y="275770"/>
                  <a:pt x="2545805" y="354149"/>
                  <a:pt x="2995748" y="452846"/>
                </a:cubicBezTo>
                <a:cubicBezTo>
                  <a:pt x="3445691" y="551543"/>
                  <a:pt x="3960948" y="682171"/>
                  <a:pt x="4467497" y="792480"/>
                </a:cubicBezTo>
                <a:cubicBezTo>
                  <a:pt x="4974046" y="902789"/>
                  <a:pt x="5595257" y="1008744"/>
                  <a:pt x="6035040" y="1114698"/>
                </a:cubicBezTo>
                <a:cubicBezTo>
                  <a:pt x="6474823" y="1220652"/>
                  <a:pt x="6802846" y="1306284"/>
                  <a:pt x="7106194" y="1428204"/>
                </a:cubicBezTo>
                <a:cubicBezTo>
                  <a:pt x="7409542" y="1550124"/>
                  <a:pt x="7656285" y="1711233"/>
                  <a:pt x="7855131" y="1846216"/>
                </a:cubicBezTo>
                <a:cubicBezTo>
                  <a:pt x="8053977" y="1981199"/>
                  <a:pt x="8357325" y="2275114"/>
                  <a:pt x="8299268" y="223810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F9B1087-9653-4AEE-A6CE-BE08475AD1B1}"/>
              </a:ext>
            </a:extLst>
          </p:cNvPr>
          <p:cNvSpPr/>
          <p:nvPr/>
        </p:nvSpPr>
        <p:spPr>
          <a:xfrm>
            <a:off x="3585882" y="3890682"/>
            <a:ext cx="8615083" cy="1201694"/>
          </a:xfrm>
          <a:custGeom>
            <a:avLst/>
            <a:gdLst>
              <a:gd name="connsiteX0" fmla="*/ 0 w 8615083"/>
              <a:gd name="connsiteY0" fmla="*/ 0 h 1201694"/>
              <a:gd name="connsiteX1" fmla="*/ 2052918 w 8615083"/>
              <a:gd name="connsiteY1" fmla="*/ 215153 h 1201694"/>
              <a:gd name="connsiteX2" fmla="*/ 4096871 w 8615083"/>
              <a:gd name="connsiteY2" fmla="*/ 744071 h 1201694"/>
              <a:gd name="connsiteX3" fmla="*/ 5836024 w 8615083"/>
              <a:gd name="connsiteY3" fmla="*/ 1201271 h 1201694"/>
              <a:gd name="connsiteX4" fmla="*/ 7790330 w 8615083"/>
              <a:gd name="connsiteY4" fmla="*/ 824753 h 1201694"/>
              <a:gd name="connsiteX5" fmla="*/ 8615083 w 8615083"/>
              <a:gd name="connsiteY5" fmla="*/ 726142 h 12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15083" h="1201694">
                <a:moveTo>
                  <a:pt x="0" y="0"/>
                </a:moveTo>
                <a:cubicBezTo>
                  <a:pt x="685053" y="45570"/>
                  <a:pt x="1370106" y="91141"/>
                  <a:pt x="2052918" y="215153"/>
                </a:cubicBezTo>
                <a:cubicBezTo>
                  <a:pt x="2735730" y="339165"/>
                  <a:pt x="4096871" y="744071"/>
                  <a:pt x="4096871" y="744071"/>
                </a:cubicBezTo>
                <a:cubicBezTo>
                  <a:pt x="4727389" y="908424"/>
                  <a:pt x="5220448" y="1187824"/>
                  <a:pt x="5836024" y="1201271"/>
                </a:cubicBezTo>
                <a:cubicBezTo>
                  <a:pt x="6451600" y="1214718"/>
                  <a:pt x="7327153" y="903941"/>
                  <a:pt x="7790330" y="824753"/>
                </a:cubicBezTo>
                <a:cubicBezTo>
                  <a:pt x="8253507" y="745565"/>
                  <a:pt x="8456707" y="766483"/>
                  <a:pt x="8615083" y="726142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959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662417-1299-4AFA-8B16-26755D0DD9B1}"/>
              </a:ext>
            </a:extLst>
          </p:cNvPr>
          <p:cNvSpPr/>
          <p:nvPr/>
        </p:nvSpPr>
        <p:spPr>
          <a:xfrm>
            <a:off x="3578989" y="1653115"/>
            <a:ext cx="8579145" cy="46568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2A977A-9BCB-4484-A6CA-EDBD252303C8}"/>
              </a:ext>
            </a:extLst>
          </p:cNvPr>
          <p:cNvSpPr/>
          <p:nvPr/>
        </p:nvSpPr>
        <p:spPr>
          <a:xfrm>
            <a:off x="3570513" y="2213686"/>
            <a:ext cx="8579145" cy="116984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FAD5-9989-4C3D-AAF7-2AC72D1F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Trending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7E3C36E-1256-474E-895E-07DBA875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013835"/>
              </p:ext>
            </p:extLst>
          </p:nvPr>
        </p:nvGraphicFramePr>
        <p:xfrm>
          <a:off x="0" y="687568"/>
          <a:ext cx="3342959" cy="61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16030889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467867601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3206783063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16553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7030A0"/>
                          </a:solidFill>
                        </a:rPr>
                        <a:t>Nutrient Filter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Pin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(mbar)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Nutrient Filter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Pout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(mbar)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(mbar)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3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81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6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30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33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4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0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2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00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39826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F7284-AEED-44B7-8BC0-6FB25385C76C}"/>
              </a:ext>
            </a:extLst>
          </p:cNvPr>
          <p:cNvGrpSpPr/>
          <p:nvPr/>
        </p:nvGrpSpPr>
        <p:grpSpPr>
          <a:xfrm>
            <a:off x="3570512" y="1190397"/>
            <a:ext cx="8579146" cy="5349367"/>
            <a:chOff x="3334250" y="1190397"/>
            <a:chExt cx="8880087" cy="53493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B73453-1163-491C-90C9-284669B9779A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59" y="6170432"/>
              <a:ext cx="88490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2E0C2F-C702-4808-982C-8040D0125E18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59" y="1611086"/>
              <a:ext cx="8849040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D08DE4-91F1-4CCE-9CBE-78B7CA6D82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4251" y="2164069"/>
              <a:ext cx="8849040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7BB7AB-6CC3-467A-BEA1-C34BCEE8F40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297" y="3429000"/>
              <a:ext cx="8849040" cy="0"/>
            </a:xfrm>
            <a:prstGeom prst="line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9A16E5-D1BF-4ED2-94FD-199012F95706}"/>
                </a:ext>
              </a:extLst>
            </p:cNvPr>
            <p:cNvSpPr txBox="1"/>
            <p:nvPr/>
          </p:nvSpPr>
          <p:spPr>
            <a:xfrm>
              <a:off x="3334250" y="3478973"/>
              <a:ext cx="1505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D</a:t>
              </a:r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&lt; 50%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09796-8DDE-4F72-9A42-B6AE504DDF8F}"/>
                </a:ext>
              </a:extLst>
            </p:cNvPr>
            <p:cNvSpPr txBox="1"/>
            <p:nvPr/>
          </p:nvSpPr>
          <p:spPr>
            <a:xfrm>
              <a:off x="3334251" y="2213686"/>
              <a:ext cx="197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50% &lt; </a:t>
              </a:r>
              <a:r>
                <a:rPr lang="en-US" dirty="0">
                  <a:latin typeface="Symbol" panose="05050102010706020507" pitchFamily="18" charset="2"/>
                  <a:cs typeface="Arial" panose="020B0604020202020204" pitchFamily="34" charset="0"/>
                </a:rPr>
                <a:t>D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 &lt; 80%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FCD14-9E6F-44EA-9BF4-486FF09AA3CA}"/>
                </a:ext>
              </a:extLst>
            </p:cNvPr>
            <p:cNvSpPr txBox="1"/>
            <p:nvPr/>
          </p:nvSpPr>
          <p:spPr>
            <a:xfrm>
              <a:off x="3356588" y="1655692"/>
              <a:ext cx="214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 &lt; </a:t>
              </a:r>
              <a:r>
                <a:rPr lang="en-US" dirty="0">
                  <a:solidFill>
                    <a:srgbClr val="FF0000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D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&lt; 100%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2A327D-3CD9-4D45-8B5F-62D6160E65E1}"/>
                </a:ext>
              </a:extLst>
            </p:cNvPr>
            <p:cNvSpPr/>
            <p:nvPr/>
          </p:nvSpPr>
          <p:spPr>
            <a:xfrm>
              <a:off x="3334250" y="1605760"/>
              <a:ext cx="8669765" cy="4232365"/>
            </a:xfrm>
            <a:custGeom>
              <a:avLst/>
              <a:gdLst>
                <a:gd name="connsiteX0" fmla="*/ 0 w 8786948"/>
                <a:gd name="connsiteY0" fmla="*/ 317204 h 343424"/>
                <a:gd name="connsiteX1" fmla="*/ 435428 w 8786948"/>
                <a:gd name="connsiteY1" fmla="*/ 195284 h 343424"/>
                <a:gd name="connsiteX2" fmla="*/ 1828800 w 8786948"/>
                <a:gd name="connsiteY2" fmla="*/ 343330 h 343424"/>
                <a:gd name="connsiteX3" fmla="*/ 2098766 w 8786948"/>
                <a:gd name="connsiteY3" fmla="*/ 169159 h 343424"/>
                <a:gd name="connsiteX4" fmla="*/ 4380411 w 8786948"/>
                <a:gd name="connsiteY4" fmla="*/ 125616 h 343424"/>
                <a:gd name="connsiteX5" fmla="*/ 6261463 w 8786948"/>
                <a:gd name="connsiteY5" fmla="*/ 3696 h 343424"/>
                <a:gd name="connsiteX6" fmla="*/ 7445828 w 8786948"/>
                <a:gd name="connsiteY6" fmla="*/ 47239 h 343424"/>
                <a:gd name="connsiteX7" fmla="*/ 8786948 w 8786948"/>
                <a:gd name="connsiteY7" fmla="*/ 203993 h 343424"/>
                <a:gd name="connsiteX0" fmla="*/ 0 w 8786948"/>
                <a:gd name="connsiteY0" fmla="*/ 317204 h 343949"/>
                <a:gd name="connsiteX1" fmla="*/ 435428 w 8786948"/>
                <a:gd name="connsiteY1" fmla="*/ 195284 h 343949"/>
                <a:gd name="connsiteX2" fmla="*/ 1828800 w 8786948"/>
                <a:gd name="connsiteY2" fmla="*/ 343330 h 343949"/>
                <a:gd name="connsiteX3" fmla="*/ 4380411 w 8786948"/>
                <a:gd name="connsiteY3" fmla="*/ 125616 h 343949"/>
                <a:gd name="connsiteX4" fmla="*/ 6261463 w 8786948"/>
                <a:gd name="connsiteY4" fmla="*/ 3696 h 343949"/>
                <a:gd name="connsiteX5" fmla="*/ 7445828 w 8786948"/>
                <a:gd name="connsiteY5" fmla="*/ 47239 h 343949"/>
                <a:gd name="connsiteX6" fmla="*/ 8786948 w 8786948"/>
                <a:gd name="connsiteY6" fmla="*/ 203993 h 343949"/>
                <a:gd name="connsiteX0" fmla="*/ 0 w 8786948"/>
                <a:gd name="connsiteY0" fmla="*/ 317204 h 344379"/>
                <a:gd name="connsiteX1" fmla="*/ 792479 w 8786948"/>
                <a:gd name="connsiteY1" fmla="*/ 212701 h 344379"/>
                <a:gd name="connsiteX2" fmla="*/ 1828800 w 8786948"/>
                <a:gd name="connsiteY2" fmla="*/ 343330 h 344379"/>
                <a:gd name="connsiteX3" fmla="*/ 4380411 w 8786948"/>
                <a:gd name="connsiteY3" fmla="*/ 125616 h 344379"/>
                <a:gd name="connsiteX4" fmla="*/ 6261463 w 8786948"/>
                <a:gd name="connsiteY4" fmla="*/ 3696 h 344379"/>
                <a:gd name="connsiteX5" fmla="*/ 7445828 w 8786948"/>
                <a:gd name="connsiteY5" fmla="*/ 47239 h 344379"/>
                <a:gd name="connsiteX6" fmla="*/ 8786948 w 8786948"/>
                <a:gd name="connsiteY6" fmla="*/ 203993 h 344379"/>
                <a:gd name="connsiteX0" fmla="*/ 0 w 8786948"/>
                <a:gd name="connsiteY0" fmla="*/ 317204 h 317204"/>
                <a:gd name="connsiteX1" fmla="*/ 792479 w 8786948"/>
                <a:gd name="connsiteY1" fmla="*/ 212701 h 317204"/>
                <a:gd name="connsiteX2" fmla="*/ 2739220 w 8786948"/>
                <a:gd name="connsiteY2" fmla="*/ 273662 h 317204"/>
                <a:gd name="connsiteX3" fmla="*/ 4380411 w 8786948"/>
                <a:gd name="connsiteY3" fmla="*/ 125616 h 317204"/>
                <a:gd name="connsiteX4" fmla="*/ 6261463 w 8786948"/>
                <a:gd name="connsiteY4" fmla="*/ 3696 h 317204"/>
                <a:gd name="connsiteX5" fmla="*/ 7445828 w 8786948"/>
                <a:gd name="connsiteY5" fmla="*/ 47239 h 317204"/>
                <a:gd name="connsiteX6" fmla="*/ 8786948 w 8786948"/>
                <a:gd name="connsiteY6" fmla="*/ 203993 h 317204"/>
                <a:gd name="connsiteX0" fmla="*/ 0 w 8786948"/>
                <a:gd name="connsiteY0" fmla="*/ 317204 h 317204"/>
                <a:gd name="connsiteX1" fmla="*/ 792479 w 8786948"/>
                <a:gd name="connsiteY1" fmla="*/ 212701 h 317204"/>
                <a:gd name="connsiteX2" fmla="*/ 2739220 w 8786948"/>
                <a:gd name="connsiteY2" fmla="*/ 238827 h 317204"/>
                <a:gd name="connsiteX3" fmla="*/ 4380411 w 8786948"/>
                <a:gd name="connsiteY3" fmla="*/ 125616 h 317204"/>
                <a:gd name="connsiteX4" fmla="*/ 6261463 w 8786948"/>
                <a:gd name="connsiteY4" fmla="*/ 3696 h 317204"/>
                <a:gd name="connsiteX5" fmla="*/ 7445828 w 8786948"/>
                <a:gd name="connsiteY5" fmla="*/ 47239 h 317204"/>
                <a:gd name="connsiteX6" fmla="*/ 8786948 w 8786948"/>
                <a:gd name="connsiteY6" fmla="*/ 203993 h 317204"/>
                <a:gd name="connsiteX0" fmla="*/ 0 w 8786948"/>
                <a:gd name="connsiteY0" fmla="*/ 367424 h 367424"/>
                <a:gd name="connsiteX1" fmla="*/ 792479 w 8786948"/>
                <a:gd name="connsiteY1" fmla="*/ 262921 h 367424"/>
                <a:gd name="connsiteX2" fmla="*/ 2739220 w 8786948"/>
                <a:gd name="connsiteY2" fmla="*/ 289047 h 367424"/>
                <a:gd name="connsiteX3" fmla="*/ 4380411 w 8786948"/>
                <a:gd name="connsiteY3" fmla="*/ 175836 h 367424"/>
                <a:gd name="connsiteX4" fmla="*/ 6405688 w 8786948"/>
                <a:gd name="connsiteY4" fmla="*/ 1665 h 367424"/>
                <a:gd name="connsiteX5" fmla="*/ 7445828 w 8786948"/>
                <a:gd name="connsiteY5" fmla="*/ 97459 h 367424"/>
                <a:gd name="connsiteX6" fmla="*/ 8786948 w 8786948"/>
                <a:gd name="connsiteY6" fmla="*/ 254213 h 367424"/>
                <a:gd name="connsiteX0" fmla="*/ 0 w 8786948"/>
                <a:gd name="connsiteY0" fmla="*/ 1255730 h 1255730"/>
                <a:gd name="connsiteX1" fmla="*/ 792479 w 8786948"/>
                <a:gd name="connsiteY1" fmla="*/ 1151227 h 1255730"/>
                <a:gd name="connsiteX2" fmla="*/ 2739220 w 8786948"/>
                <a:gd name="connsiteY2" fmla="*/ 1177353 h 1255730"/>
                <a:gd name="connsiteX3" fmla="*/ 4380411 w 8786948"/>
                <a:gd name="connsiteY3" fmla="*/ 1064142 h 1255730"/>
                <a:gd name="connsiteX4" fmla="*/ 6405688 w 8786948"/>
                <a:gd name="connsiteY4" fmla="*/ 889971 h 1255730"/>
                <a:gd name="connsiteX5" fmla="*/ 8085825 w 8786948"/>
                <a:gd name="connsiteY5" fmla="*/ 1696 h 1255730"/>
                <a:gd name="connsiteX6" fmla="*/ 8786948 w 8786948"/>
                <a:gd name="connsiteY6" fmla="*/ 1142519 h 1255730"/>
                <a:gd name="connsiteX0" fmla="*/ 0 w 8786948"/>
                <a:gd name="connsiteY0" fmla="*/ 1255730 h 1255730"/>
                <a:gd name="connsiteX1" fmla="*/ 1207126 w 8786948"/>
                <a:gd name="connsiteY1" fmla="*/ 776758 h 1255730"/>
                <a:gd name="connsiteX2" fmla="*/ 2739220 w 8786948"/>
                <a:gd name="connsiteY2" fmla="*/ 1177353 h 1255730"/>
                <a:gd name="connsiteX3" fmla="*/ 4380411 w 8786948"/>
                <a:gd name="connsiteY3" fmla="*/ 1064142 h 1255730"/>
                <a:gd name="connsiteX4" fmla="*/ 6405688 w 8786948"/>
                <a:gd name="connsiteY4" fmla="*/ 889971 h 1255730"/>
                <a:gd name="connsiteX5" fmla="*/ 8085825 w 8786948"/>
                <a:gd name="connsiteY5" fmla="*/ 1696 h 1255730"/>
                <a:gd name="connsiteX6" fmla="*/ 8786948 w 8786948"/>
                <a:gd name="connsiteY6" fmla="*/ 1142519 h 1255730"/>
                <a:gd name="connsiteX0" fmla="*/ 0 w 8786948"/>
                <a:gd name="connsiteY0" fmla="*/ 1255730 h 1255730"/>
                <a:gd name="connsiteX1" fmla="*/ 1207126 w 8786948"/>
                <a:gd name="connsiteY1" fmla="*/ 776758 h 1255730"/>
                <a:gd name="connsiteX2" fmla="*/ 2865416 w 8786948"/>
                <a:gd name="connsiteY2" fmla="*/ 576462 h 1255730"/>
                <a:gd name="connsiteX3" fmla="*/ 4380411 w 8786948"/>
                <a:gd name="connsiteY3" fmla="*/ 1064142 h 1255730"/>
                <a:gd name="connsiteX4" fmla="*/ 6405688 w 8786948"/>
                <a:gd name="connsiteY4" fmla="*/ 889971 h 1255730"/>
                <a:gd name="connsiteX5" fmla="*/ 8085825 w 8786948"/>
                <a:gd name="connsiteY5" fmla="*/ 1696 h 1255730"/>
                <a:gd name="connsiteX6" fmla="*/ 8786948 w 8786948"/>
                <a:gd name="connsiteY6" fmla="*/ 1142519 h 1255730"/>
                <a:gd name="connsiteX0" fmla="*/ 0 w 8786948"/>
                <a:gd name="connsiteY0" fmla="*/ 1255524 h 1255524"/>
                <a:gd name="connsiteX1" fmla="*/ 1207126 w 8786948"/>
                <a:gd name="connsiteY1" fmla="*/ 776552 h 1255524"/>
                <a:gd name="connsiteX2" fmla="*/ 2865416 w 8786948"/>
                <a:gd name="connsiteY2" fmla="*/ 576256 h 1255524"/>
                <a:gd name="connsiteX3" fmla="*/ 4795058 w 8786948"/>
                <a:gd name="connsiteY3" fmla="*/ 402085 h 1255524"/>
                <a:gd name="connsiteX4" fmla="*/ 6405688 w 8786948"/>
                <a:gd name="connsiteY4" fmla="*/ 889765 h 1255524"/>
                <a:gd name="connsiteX5" fmla="*/ 8085825 w 8786948"/>
                <a:gd name="connsiteY5" fmla="*/ 1490 h 1255524"/>
                <a:gd name="connsiteX6" fmla="*/ 8786948 w 8786948"/>
                <a:gd name="connsiteY6" fmla="*/ 1142313 h 1255524"/>
                <a:gd name="connsiteX0" fmla="*/ 0 w 8786948"/>
                <a:gd name="connsiteY0" fmla="*/ 1255477 h 1255477"/>
                <a:gd name="connsiteX1" fmla="*/ 1207126 w 8786948"/>
                <a:gd name="connsiteY1" fmla="*/ 776505 h 1255477"/>
                <a:gd name="connsiteX2" fmla="*/ 2865416 w 8786948"/>
                <a:gd name="connsiteY2" fmla="*/ 576209 h 1255477"/>
                <a:gd name="connsiteX3" fmla="*/ 4813086 w 8786948"/>
                <a:gd name="connsiteY3" fmla="*/ 227867 h 1255477"/>
                <a:gd name="connsiteX4" fmla="*/ 6405688 w 8786948"/>
                <a:gd name="connsiteY4" fmla="*/ 889718 h 1255477"/>
                <a:gd name="connsiteX5" fmla="*/ 8085825 w 8786948"/>
                <a:gd name="connsiteY5" fmla="*/ 1443 h 1255477"/>
                <a:gd name="connsiteX6" fmla="*/ 8786948 w 8786948"/>
                <a:gd name="connsiteY6" fmla="*/ 1142266 h 1255477"/>
                <a:gd name="connsiteX0" fmla="*/ 0 w 8786948"/>
                <a:gd name="connsiteY0" fmla="*/ 1255477 h 1255477"/>
                <a:gd name="connsiteX1" fmla="*/ 1207126 w 8786948"/>
                <a:gd name="connsiteY1" fmla="*/ 776505 h 1255477"/>
                <a:gd name="connsiteX2" fmla="*/ 2703164 w 8786948"/>
                <a:gd name="connsiteY2" fmla="*/ 506540 h 1255477"/>
                <a:gd name="connsiteX3" fmla="*/ 4813086 w 8786948"/>
                <a:gd name="connsiteY3" fmla="*/ 227867 h 1255477"/>
                <a:gd name="connsiteX4" fmla="*/ 6405688 w 8786948"/>
                <a:gd name="connsiteY4" fmla="*/ 889718 h 1255477"/>
                <a:gd name="connsiteX5" fmla="*/ 8085825 w 8786948"/>
                <a:gd name="connsiteY5" fmla="*/ 1443 h 1255477"/>
                <a:gd name="connsiteX6" fmla="*/ 8786948 w 8786948"/>
                <a:gd name="connsiteY6" fmla="*/ 1142266 h 1255477"/>
                <a:gd name="connsiteX0" fmla="*/ 0 w 8786948"/>
                <a:gd name="connsiteY0" fmla="*/ 1549884 h 1549884"/>
                <a:gd name="connsiteX1" fmla="*/ 1207126 w 8786948"/>
                <a:gd name="connsiteY1" fmla="*/ 1070912 h 1549884"/>
                <a:gd name="connsiteX2" fmla="*/ 2703164 w 8786948"/>
                <a:gd name="connsiteY2" fmla="*/ 800947 h 1549884"/>
                <a:gd name="connsiteX3" fmla="*/ 4813086 w 8786948"/>
                <a:gd name="connsiteY3" fmla="*/ 522274 h 1549884"/>
                <a:gd name="connsiteX4" fmla="*/ 6658082 w 8786948"/>
                <a:gd name="connsiteY4" fmla="*/ 8468 h 1549884"/>
                <a:gd name="connsiteX5" fmla="*/ 8085825 w 8786948"/>
                <a:gd name="connsiteY5" fmla="*/ 295850 h 1549884"/>
                <a:gd name="connsiteX6" fmla="*/ 8786948 w 8786948"/>
                <a:gd name="connsiteY6" fmla="*/ 1436673 h 1549884"/>
                <a:gd name="connsiteX0" fmla="*/ 0 w 8786948"/>
                <a:gd name="connsiteY0" fmla="*/ 2698599 h 2698599"/>
                <a:gd name="connsiteX1" fmla="*/ 1207126 w 8786948"/>
                <a:gd name="connsiteY1" fmla="*/ 2219627 h 2698599"/>
                <a:gd name="connsiteX2" fmla="*/ 2703164 w 8786948"/>
                <a:gd name="connsiteY2" fmla="*/ 1949662 h 2698599"/>
                <a:gd name="connsiteX3" fmla="*/ 4813086 w 8786948"/>
                <a:gd name="connsiteY3" fmla="*/ 1670989 h 2698599"/>
                <a:gd name="connsiteX4" fmla="*/ 6658082 w 8786948"/>
                <a:gd name="connsiteY4" fmla="*/ 1157183 h 2698599"/>
                <a:gd name="connsiteX5" fmla="*/ 8383289 w 8786948"/>
                <a:gd name="connsiteY5" fmla="*/ 33777 h 2698599"/>
                <a:gd name="connsiteX6" fmla="*/ 8786948 w 8786948"/>
                <a:gd name="connsiteY6" fmla="*/ 2585388 h 2698599"/>
                <a:gd name="connsiteX0" fmla="*/ 0 w 8913145"/>
                <a:gd name="connsiteY0" fmla="*/ 4112983 h 4112983"/>
                <a:gd name="connsiteX1" fmla="*/ 1207126 w 8913145"/>
                <a:gd name="connsiteY1" fmla="*/ 3634011 h 4112983"/>
                <a:gd name="connsiteX2" fmla="*/ 2703164 w 8913145"/>
                <a:gd name="connsiteY2" fmla="*/ 3364046 h 4112983"/>
                <a:gd name="connsiteX3" fmla="*/ 4813086 w 8913145"/>
                <a:gd name="connsiteY3" fmla="*/ 3085373 h 4112983"/>
                <a:gd name="connsiteX4" fmla="*/ 6658082 w 8913145"/>
                <a:gd name="connsiteY4" fmla="*/ 2571567 h 4112983"/>
                <a:gd name="connsiteX5" fmla="*/ 8383289 w 8913145"/>
                <a:gd name="connsiteY5" fmla="*/ 1448161 h 4112983"/>
                <a:gd name="connsiteX6" fmla="*/ 8913145 w 8913145"/>
                <a:gd name="connsiteY6" fmla="*/ 2538 h 4112983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8383289 w 8913145"/>
                <a:gd name="connsiteY5" fmla="*/ 1445623 h 4110445"/>
                <a:gd name="connsiteX6" fmla="*/ 8626451 w 8913145"/>
                <a:gd name="connsiteY6" fmla="*/ 423336 h 4110445"/>
                <a:gd name="connsiteX7" fmla="*/ 8913145 w 8913145"/>
                <a:gd name="connsiteY7" fmla="*/ 0 h 4110445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8383289 w 8913145"/>
                <a:gd name="connsiteY5" fmla="*/ 1445623 h 4110445"/>
                <a:gd name="connsiteX6" fmla="*/ 8851802 w 8913145"/>
                <a:gd name="connsiteY6" fmla="*/ 719428 h 4110445"/>
                <a:gd name="connsiteX7" fmla="*/ 8913145 w 8913145"/>
                <a:gd name="connsiteY7" fmla="*/ 0 h 4110445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7887516 w 8913145"/>
                <a:gd name="connsiteY5" fmla="*/ 1463040 h 4110445"/>
                <a:gd name="connsiteX6" fmla="*/ 8851802 w 8913145"/>
                <a:gd name="connsiteY6" fmla="*/ 719428 h 4110445"/>
                <a:gd name="connsiteX7" fmla="*/ 8913145 w 8913145"/>
                <a:gd name="connsiteY7" fmla="*/ 0 h 4110445"/>
                <a:gd name="connsiteX0" fmla="*/ 0 w 8913145"/>
                <a:gd name="connsiteY0" fmla="*/ 4110445 h 4110445"/>
                <a:gd name="connsiteX1" fmla="*/ 1207126 w 8913145"/>
                <a:gd name="connsiteY1" fmla="*/ 3631473 h 4110445"/>
                <a:gd name="connsiteX2" fmla="*/ 2703164 w 8913145"/>
                <a:gd name="connsiteY2" fmla="*/ 3361508 h 4110445"/>
                <a:gd name="connsiteX3" fmla="*/ 4813086 w 8913145"/>
                <a:gd name="connsiteY3" fmla="*/ 3082835 h 4110445"/>
                <a:gd name="connsiteX4" fmla="*/ 6658082 w 8913145"/>
                <a:gd name="connsiteY4" fmla="*/ 2569029 h 4110445"/>
                <a:gd name="connsiteX5" fmla="*/ 7887516 w 8913145"/>
                <a:gd name="connsiteY5" fmla="*/ 1463040 h 4110445"/>
                <a:gd name="connsiteX6" fmla="*/ 8608423 w 8913145"/>
                <a:gd name="connsiteY6" fmla="*/ 614925 h 4110445"/>
                <a:gd name="connsiteX7" fmla="*/ 8913145 w 8913145"/>
                <a:gd name="connsiteY7" fmla="*/ 0 h 4110445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887516 w 8832019"/>
                <a:gd name="connsiteY5" fmla="*/ 1532709 h 4180114"/>
                <a:gd name="connsiteX6" fmla="*/ 8608423 w 8832019"/>
                <a:gd name="connsiteY6" fmla="*/ 684594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887516 w 8832019"/>
                <a:gd name="connsiteY5" fmla="*/ 1532709 h 4180114"/>
                <a:gd name="connsiteX6" fmla="*/ 8482227 w 8832019"/>
                <a:gd name="connsiteY6" fmla="*/ 876182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8482227 w 8832019"/>
                <a:gd name="connsiteY6" fmla="*/ 876182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8356031 w 8832019"/>
                <a:gd name="connsiteY6" fmla="*/ 980685 h 4180114"/>
                <a:gd name="connsiteX7" fmla="*/ 8832019 w 8832019"/>
                <a:gd name="connsiteY7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8085608 w 8832019"/>
                <a:gd name="connsiteY6" fmla="*/ 1355154 h 4180114"/>
                <a:gd name="connsiteX7" fmla="*/ 8356031 w 8832019"/>
                <a:gd name="connsiteY7" fmla="*/ 980685 h 4180114"/>
                <a:gd name="connsiteX8" fmla="*/ 8832019 w 8832019"/>
                <a:gd name="connsiteY8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7986453 w 8832019"/>
                <a:gd name="connsiteY6" fmla="*/ 1372571 h 4180114"/>
                <a:gd name="connsiteX7" fmla="*/ 8356031 w 8832019"/>
                <a:gd name="connsiteY7" fmla="*/ 980685 h 4180114"/>
                <a:gd name="connsiteX8" fmla="*/ 8832019 w 8832019"/>
                <a:gd name="connsiteY8" fmla="*/ 0 h 4180114"/>
                <a:gd name="connsiteX0" fmla="*/ 0 w 8832019"/>
                <a:gd name="connsiteY0" fmla="*/ 4180114 h 4180114"/>
                <a:gd name="connsiteX1" fmla="*/ 1207126 w 8832019"/>
                <a:gd name="connsiteY1" fmla="*/ 3701142 h 4180114"/>
                <a:gd name="connsiteX2" fmla="*/ 2703164 w 8832019"/>
                <a:gd name="connsiteY2" fmla="*/ 3431177 h 4180114"/>
                <a:gd name="connsiteX3" fmla="*/ 4813086 w 8832019"/>
                <a:gd name="connsiteY3" fmla="*/ 3152504 h 4180114"/>
                <a:gd name="connsiteX4" fmla="*/ 6658082 w 8832019"/>
                <a:gd name="connsiteY4" fmla="*/ 2638698 h 4180114"/>
                <a:gd name="connsiteX5" fmla="*/ 7553996 w 8832019"/>
                <a:gd name="connsiteY5" fmla="*/ 1846218 h 4180114"/>
                <a:gd name="connsiteX6" fmla="*/ 7986453 w 8832019"/>
                <a:gd name="connsiteY6" fmla="*/ 1372571 h 4180114"/>
                <a:gd name="connsiteX7" fmla="*/ 8301946 w 8832019"/>
                <a:gd name="connsiteY7" fmla="*/ 876182 h 4180114"/>
                <a:gd name="connsiteX8" fmla="*/ 8832019 w 8832019"/>
                <a:gd name="connsiteY8" fmla="*/ 0 h 4180114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658082 w 8669766"/>
                <a:gd name="connsiteY4" fmla="*/ 2647406 h 4188822"/>
                <a:gd name="connsiteX5" fmla="*/ 7553996 w 8669766"/>
                <a:gd name="connsiteY5" fmla="*/ 1854926 h 4188822"/>
                <a:gd name="connsiteX6" fmla="*/ 7986453 w 8669766"/>
                <a:gd name="connsiteY6" fmla="*/ 1381279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553996 w 8669766"/>
                <a:gd name="connsiteY5" fmla="*/ 1854926 h 4188822"/>
                <a:gd name="connsiteX6" fmla="*/ 7986453 w 8669766"/>
                <a:gd name="connsiteY6" fmla="*/ 1381279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81279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55154 h 4188822"/>
                <a:gd name="connsiteX7" fmla="*/ 8301946 w 8669766"/>
                <a:gd name="connsiteY7" fmla="*/ 884890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55154 h 4188822"/>
                <a:gd name="connsiteX7" fmla="*/ 8310960 w 8669766"/>
                <a:gd name="connsiteY7" fmla="*/ 684593 h 4188822"/>
                <a:gd name="connsiteX8" fmla="*/ 8669766 w 8669766"/>
                <a:gd name="connsiteY8" fmla="*/ 0 h 4188822"/>
                <a:gd name="connsiteX0" fmla="*/ 0 w 8669766"/>
                <a:gd name="connsiteY0" fmla="*/ 4188822 h 4188822"/>
                <a:gd name="connsiteX1" fmla="*/ 1207126 w 8669766"/>
                <a:gd name="connsiteY1" fmla="*/ 3709850 h 4188822"/>
                <a:gd name="connsiteX2" fmla="*/ 2703164 w 8669766"/>
                <a:gd name="connsiteY2" fmla="*/ 3439885 h 4188822"/>
                <a:gd name="connsiteX3" fmla="*/ 4813086 w 8669766"/>
                <a:gd name="connsiteY3" fmla="*/ 3161212 h 4188822"/>
                <a:gd name="connsiteX4" fmla="*/ 6423717 w 8669766"/>
                <a:gd name="connsiteY4" fmla="*/ 2734492 h 4188822"/>
                <a:gd name="connsiteX5" fmla="*/ 7364701 w 8669766"/>
                <a:gd name="connsiteY5" fmla="*/ 2055223 h 4188822"/>
                <a:gd name="connsiteX6" fmla="*/ 7986453 w 8669766"/>
                <a:gd name="connsiteY6" fmla="*/ 1355154 h 4188822"/>
                <a:gd name="connsiteX7" fmla="*/ 8356031 w 8669766"/>
                <a:gd name="connsiteY7" fmla="*/ 719427 h 4188822"/>
                <a:gd name="connsiteX8" fmla="*/ 8669766 w 8669766"/>
                <a:gd name="connsiteY8" fmla="*/ 0 h 4188822"/>
                <a:gd name="connsiteX0" fmla="*/ 0 w 8669766"/>
                <a:gd name="connsiteY0" fmla="*/ 4232365 h 4232365"/>
                <a:gd name="connsiteX1" fmla="*/ 1207126 w 8669766"/>
                <a:gd name="connsiteY1" fmla="*/ 3753393 h 4232365"/>
                <a:gd name="connsiteX2" fmla="*/ 2703164 w 8669766"/>
                <a:gd name="connsiteY2" fmla="*/ 3483428 h 4232365"/>
                <a:gd name="connsiteX3" fmla="*/ 4813086 w 8669766"/>
                <a:gd name="connsiteY3" fmla="*/ 3204755 h 4232365"/>
                <a:gd name="connsiteX4" fmla="*/ 6423717 w 8669766"/>
                <a:gd name="connsiteY4" fmla="*/ 2778035 h 4232365"/>
                <a:gd name="connsiteX5" fmla="*/ 7364701 w 8669766"/>
                <a:gd name="connsiteY5" fmla="*/ 2098766 h 4232365"/>
                <a:gd name="connsiteX6" fmla="*/ 7986453 w 8669766"/>
                <a:gd name="connsiteY6" fmla="*/ 1398697 h 4232365"/>
                <a:gd name="connsiteX7" fmla="*/ 8356031 w 8669766"/>
                <a:gd name="connsiteY7" fmla="*/ 762970 h 4232365"/>
                <a:gd name="connsiteX8" fmla="*/ 8669766 w 8669766"/>
                <a:gd name="connsiteY8" fmla="*/ 0 h 4232365"/>
                <a:gd name="connsiteX0" fmla="*/ 0 w 8669766"/>
                <a:gd name="connsiteY0" fmla="*/ 4232365 h 4232365"/>
                <a:gd name="connsiteX1" fmla="*/ 1207126 w 8669766"/>
                <a:gd name="connsiteY1" fmla="*/ 3753393 h 4232365"/>
                <a:gd name="connsiteX2" fmla="*/ 2703164 w 8669766"/>
                <a:gd name="connsiteY2" fmla="*/ 3483428 h 4232365"/>
                <a:gd name="connsiteX3" fmla="*/ 4813086 w 8669766"/>
                <a:gd name="connsiteY3" fmla="*/ 3204755 h 4232365"/>
                <a:gd name="connsiteX4" fmla="*/ 6423717 w 8669766"/>
                <a:gd name="connsiteY4" fmla="*/ 2778035 h 4232365"/>
                <a:gd name="connsiteX5" fmla="*/ 7364701 w 8669766"/>
                <a:gd name="connsiteY5" fmla="*/ 2098766 h 4232365"/>
                <a:gd name="connsiteX6" fmla="*/ 8004481 w 8669766"/>
                <a:gd name="connsiteY6" fmla="*/ 1372571 h 4232365"/>
                <a:gd name="connsiteX7" fmla="*/ 8356031 w 8669766"/>
                <a:gd name="connsiteY7" fmla="*/ 762970 h 4232365"/>
                <a:gd name="connsiteX8" fmla="*/ 8669766 w 8669766"/>
                <a:gd name="connsiteY8" fmla="*/ 0 h 423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9766" h="4232365">
                  <a:moveTo>
                    <a:pt x="0" y="4232365"/>
                  </a:moveTo>
                  <a:cubicBezTo>
                    <a:pt x="65314" y="4169228"/>
                    <a:pt x="756599" y="3878216"/>
                    <a:pt x="1207126" y="3753393"/>
                  </a:cubicBezTo>
                  <a:cubicBezTo>
                    <a:pt x="1657653" y="3628570"/>
                    <a:pt x="2102171" y="3574868"/>
                    <a:pt x="2703164" y="3483428"/>
                  </a:cubicBezTo>
                  <a:cubicBezTo>
                    <a:pt x="3304157" y="3391988"/>
                    <a:pt x="4192994" y="3322320"/>
                    <a:pt x="4813086" y="3204755"/>
                  </a:cubicBezTo>
                  <a:cubicBezTo>
                    <a:pt x="5433178" y="3087190"/>
                    <a:pt x="5998448" y="2962367"/>
                    <a:pt x="6423717" y="2778035"/>
                  </a:cubicBezTo>
                  <a:cubicBezTo>
                    <a:pt x="6848986" y="2593703"/>
                    <a:pt x="7101240" y="2333010"/>
                    <a:pt x="7364701" y="2098766"/>
                  </a:cubicBezTo>
                  <a:cubicBezTo>
                    <a:pt x="7628162" y="1864522"/>
                    <a:pt x="7870809" y="1516826"/>
                    <a:pt x="8004481" y="1372571"/>
                  </a:cubicBezTo>
                  <a:cubicBezTo>
                    <a:pt x="8138153" y="1228316"/>
                    <a:pt x="8231629" y="988829"/>
                    <a:pt x="8356031" y="762970"/>
                  </a:cubicBezTo>
                  <a:cubicBezTo>
                    <a:pt x="8444340" y="522033"/>
                    <a:pt x="8621984" y="70556"/>
                    <a:pt x="8669766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AB1E82-F882-42D1-B6F7-29F9164C0EB0}"/>
                </a:ext>
              </a:extLst>
            </p:cNvPr>
            <p:cNvSpPr txBox="1"/>
            <p:nvPr/>
          </p:nvSpPr>
          <p:spPr>
            <a:xfrm>
              <a:off x="11090959" y="1190397"/>
              <a:ext cx="1097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mbar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B938C8-2E4C-4D2F-BA66-389B2FAE7FC9}"/>
                </a:ext>
              </a:extLst>
            </p:cNvPr>
            <p:cNvSpPr txBox="1"/>
            <p:nvPr/>
          </p:nvSpPr>
          <p:spPr>
            <a:xfrm>
              <a:off x="11448824" y="6170432"/>
              <a:ext cx="7339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CA6002-1DA7-44A4-B3CD-FD65179E8F6A}"/>
                </a:ext>
              </a:extLst>
            </p:cNvPr>
            <p:cNvSpPr txBox="1"/>
            <p:nvPr/>
          </p:nvSpPr>
          <p:spPr>
            <a:xfrm>
              <a:off x="11207264" y="1769068"/>
              <a:ext cx="97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mbar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2612E7-C4B3-48B0-AEAF-CE2F7EB50E22}"/>
                </a:ext>
              </a:extLst>
            </p:cNvPr>
            <p:cNvSpPr txBox="1"/>
            <p:nvPr/>
          </p:nvSpPr>
          <p:spPr>
            <a:xfrm>
              <a:off x="11207264" y="3039228"/>
              <a:ext cx="982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mbar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B6C1E-E6C2-464E-8976-09A3D1011754}"/>
              </a:ext>
            </a:extLst>
          </p:cNvPr>
          <p:cNvSpPr/>
          <p:nvPr/>
        </p:nvSpPr>
        <p:spPr>
          <a:xfrm>
            <a:off x="3325541" y="681037"/>
            <a:ext cx="140470" cy="617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6FAB9-EA5E-4781-8FD9-3D7EB68834FD}"/>
              </a:ext>
            </a:extLst>
          </p:cNvPr>
          <p:cNvSpPr/>
          <p:nvPr/>
        </p:nvSpPr>
        <p:spPr>
          <a:xfrm>
            <a:off x="3324786" y="2886832"/>
            <a:ext cx="140470" cy="3047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00F24-B3D6-4E2A-8E55-4865EC4415D9}"/>
              </a:ext>
            </a:extLst>
          </p:cNvPr>
          <p:cNvSpPr txBox="1"/>
          <p:nvPr/>
        </p:nvSpPr>
        <p:spPr>
          <a:xfrm>
            <a:off x="7013851" y="2525845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Prepare for Clear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E85F5-0811-43D5-9993-54523C0774D5}"/>
              </a:ext>
            </a:extLst>
          </p:cNvPr>
          <p:cNvSpPr txBox="1"/>
          <p:nvPr/>
        </p:nvSpPr>
        <p:spPr>
          <a:xfrm>
            <a:off x="7016442" y="1694849"/>
            <a:ext cx="3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94548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853</Words>
  <Application>Microsoft Office PowerPoint</Application>
  <PresentationFormat>寬螢幕</PresentationFormat>
  <Paragraphs>375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Agilent TT Cond</vt:lpstr>
      <vt:lpstr>新細明體</vt:lpstr>
      <vt:lpstr>Arial</vt:lpstr>
      <vt:lpstr>Calibri</vt:lpstr>
      <vt:lpstr>Calibri Light</vt:lpstr>
      <vt:lpstr>Symbol</vt:lpstr>
      <vt:lpstr>Office Theme</vt:lpstr>
      <vt:lpstr>OSA RMAD Dashboard</vt:lpstr>
      <vt:lpstr>Functional Requirements</vt:lpstr>
      <vt:lpstr>Main Page – Key Metrics</vt:lpstr>
      <vt:lpstr>Hot Tags</vt:lpstr>
      <vt:lpstr>Hot Tags</vt:lpstr>
      <vt:lpstr>Hot Tags(Alarm)</vt:lpstr>
      <vt:lpstr>Data and Trending</vt:lpstr>
      <vt:lpstr>Data and Trending</vt:lpstr>
      <vt:lpstr>Data and Trending</vt:lpstr>
      <vt:lpstr>Data and Trending</vt:lpstr>
      <vt:lpstr>Data and Trending</vt:lpstr>
      <vt:lpstr>Event Logs, Warnings, Faults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OSA RMAD Dashboard</dc:title>
  <dc:creator>長穎 李</dc:creator>
  <cp:lastModifiedBy>長穎 李</cp:lastModifiedBy>
  <cp:revision>36</cp:revision>
  <dcterms:created xsi:type="dcterms:W3CDTF">2020-04-04T07:31:21Z</dcterms:created>
  <dcterms:modified xsi:type="dcterms:W3CDTF">2020-04-12T13:57:18Z</dcterms:modified>
</cp:coreProperties>
</file>