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717CD-79D7-4735-97B6-192605F6F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782C1-BA05-4275-A579-733092BFC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F0501-BBCF-4103-BD32-71AC2A8C4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E88B-635C-4622-9009-3D039673D5E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CE883-2C1B-42D9-95F0-B81A8C97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91938-9F7D-4578-BC8B-E7744162E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4184-8923-4B66-A9FF-B386608B7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85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D50C0-028C-45EB-9476-B35000995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587F4-2E5B-4CA0-BE1E-836019FDB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72B66-9BFD-4C9D-BAEC-BC901908F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E88B-635C-4622-9009-3D039673D5E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A8AA3-5CFB-4F8A-8443-B1DFB71AB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99916-C606-47D2-8ED1-A2AECD6A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4184-8923-4B66-A9FF-B386608B7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6C7214-6DEC-49EE-9BE8-75E815530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DB6C63-0A8A-4000-AFFA-B482D3C07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75F3F-D145-40A7-A3C8-8B84CB649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E88B-635C-4622-9009-3D039673D5E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824CF-CE4D-4950-B8E8-64C32C4C0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FB9B5-ECB5-4059-806E-C88DA4513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4184-8923-4B66-A9FF-B386608B7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4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7402-171C-4EB0-8CB3-876369BA1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7DF56-8103-4E4F-B70B-FC2CC97E7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C9ECB-4F2D-4557-9968-36A21C534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E88B-635C-4622-9009-3D039673D5E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5102C-779C-4D80-96D7-7950B1AE6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81BBF-EAC8-496A-8275-53B73AFAF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4184-8923-4B66-A9FF-B386608B7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2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6DD8-D0AB-4A0E-AF4E-F2AC7A52C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25D34-C851-4B1D-9FB1-FA70B5DCF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09CF5-3DAC-46D6-A14B-5724F2E9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E88B-635C-4622-9009-3D039673D5E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349FF-03DF-4551-8EC4-7ECE30DFC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94B0A-58F1-451C-89B8-BFE02042D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4184-8923-4B66-A9FF-B386608B7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A93A9-7993-4D79-8F35-33C130012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DDF34-4778-4E89-96B1-45829C045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8AB0D-ED5C-4C2E-9992-EFB41F029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53837-0D0E-450F-BC71-47950AEF6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E88B-635C-4622-9009-3D039673D5E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280FE-8A33-48DD-8FDA-2B84F27F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7B4EB-6E19-4E86-BA00-BCA5E6F3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4184-8923-4B66-A9FF-B386608B7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13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BF10-825B-42DA-BE2E-63C92448B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D0616-DA8C-458A-807E-B1BA97136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80EE8-003A-4A57-9332-0FEDCE0BE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8ABC60-49E1-438F-BD66-D897B13706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535305-074A-48B2-835A-0D4A5EE97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CD58B2-D16E-46E5-A26D-812B0D92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E88B-635C-4622-9009-3D039673D5E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ECFDBC-A666-4FE5-A5E5-56B47E7AB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DD4A00-5952-496A-BA9D-2981B16AB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4184-8923-4B66-A9FF-B386608B7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87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4372-62AC-408B-8874-A1C11AAD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D89140-E692-44EA-899D-92A0CDCD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E88B-635C-4622-9009-3D039673D5E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3557C-A4B7-4479-80A8-D82855E9B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AAA1A-1873-4854-A72C-DFC3802FB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4184-8923-4B66-A9FF-B386608B7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56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3A1F36-2CDA-42A5-A2B8-3F80C9CE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E88B-635C-4622-9009-3D039673D5E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012B6-EB51-45B7-8E8A-792D7AF1E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2C3D9-87D3-4019-AE81-3A2E40E39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4184-8923-4B66-A9FF-B386608B7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7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6BA72-0C74-413F-A9AE-7859C1587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A4762-00C7-44A8-9185-DB3876FAC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73E52-5181-493E-AEA6-BC1296C90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BD8C5-907C-49FD-B2B5-C52B1BEFB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E88B-635C-4622-9009-3D039673D5E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599B9-4875-48AE-96C6-7AD7A6DE3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07BD9-3C06-4D92-A3C3-81C82C95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4184-8923-4B66-A9FF-B386608B7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95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D3310-23EA-4282-82BB-956985DAC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AD1B31-625A-4B74-A62E-0CD5FB34E2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2FFE4-9FFE-4410-A207-02364EBB0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4B441-F66D-4A38-902D-F8E586C98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E88B-635C-4622-9009-3D039673D5E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7E45C-0824-4A67-B7CB-4D1BA7B9A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59578-4262-4448-B620-C0895FBA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4184-8923-4B66-A9FF-B386608B7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0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BA0758-0FCA-43C0-B875-94C46E62B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400B0-45B2-480A-96F9-A8014A6F1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8E793-6E49-49F5-AC5E-297F4DB1DD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8E88B-635C-4622-9009-3D039673D5E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0322F-A5D1-477B-AF80-38E99AF29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8F98D-B669-4C92-9434-48E2D7456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A4184-8923-4B66-A9FF-B386608B7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2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A8953-EADA-415E-A51A-400E30026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88ABB-5557-4E68-AB73-779856D6C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Axiom </a:t>
            </a:r>
            <a:r>
              <a:rPr lang="zh-TW" altLang="en-US" dirty="0"/>
              <a:t>不能用匿名使用者登入時，請關閉</a:t>
            </a:r>
            <a:r>
              <a:rPr lang="en-US" altLang="zh-TW" dirty="0"/>
              <a:t>View&gt;Security&gt;Setting&gt;Security Enable</a:t>
            </a:r>
            <a:r>
              <a:rPr lang="zh-TW" altLang="en-US" dirty="0"/>
              <a:t> 不勾選即可開啟匿名登入及操作。</a:t>
            </a:r>
            <a:endParaRPr lang="en-US" altLang="zh-TW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C384E5-2992-40B2-A6CE-1227DE53B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493" y="3168462"/>
            <a:ext cx="10107039" cy="330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61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4EE5-2603-4A1A-8900-ADF459F1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使用瀏覽器登入</a:t>
            </a:r>
            <a:r>
              <a:rPr lang="en-US" altLang="zh-TW" dirty="0"/>
              <a:t>Axiom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7473F-351E-42C4-B1E3-2589CB24C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網址輸入</a:t>
            </a:r>
            <a:r>
              <a:rPr lang="en-US" altLang="zh-TW" dirty="0"/>
              <a:t>localhost:443</a:t>
            </a:r>
            <a:r>
              <a:rPr lang="zh-TW" altLang="en-US" dirty="0"/>
              <a:t>，</a:t>
            </a:r>
            <a:r>
              <a:rPr lang="en-US" altLang="zh-TW" dirty="0"/>
              <a:t>Username</a:t>
            </a:r>
            <a:r>
              <a:rPr lang="zh-TW" altLang="en-US" dirty="0"/>
              <a:t>登入設定的</a:t>
            </a:r>
            <a:r>
              <a:rPr lang="en-US" altLang="zh-TW" dirty="0"/>
              <a:t>port</a:t>
            </a:r>
            <a:r>
              <a:rPr lang="zh-TW" altLang="en-US" dirty="0"/>
              <a:t>如圖所示</a:t>
            </a:r>
            <a:r>
              <a:rPr lang="en-US" altLang="zh-TW" dirty="0"/>
              <a:t>443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網址輸入</a:t>
            </a:r>
            <a:r>
              <a:rPr lang="en-US" altLang="zh-TW" dirty="0"/>
              <a:t>localhost:80</a:t>
            </a:r>
            <a:r>
              <a:rPr lang="zh-TW" altLang="en-US" dirty="0"/>
              <a:t> ，</a:t>
            </a:r>
            <a:r>
              <a:rPr lang="en-US" altLang="zh-TW" dirty="0"/>
              <a:t>Anonymous</a:t>
            </a:r>
            <a:r>
              <a:rPr lang="zh-TW" altLang="en-US" dirty="0"/>
              <a:t>登入設定的</a:t>
            </a:r>
            <a:r>
              <a:rPr lang="en-US" altLang="zh-TW" dirty="0"/>
              <a:t>port</a:t>
            </a:r>
            <a:r>
              <a:rPr lang="zh-TW" altLang="en-US" dirty="0"/>
              <a:t>如圖所示</a:t>
            </a:r>
            <a:r>
              <a:rPr lang="en-US" altLang="zh-TW" dirty="0"/>
              <a:t>80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975D2F-646F-447F-AA64-A3F9C1F05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35832"/>
            <a:ext cx="10076234" cy="347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10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592D0-D8D9-441C-BC83-2C075641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482FB-E1CB-467E-98CD-722988924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77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65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Axiom</vt:lpstr>
      <vt:lpstr>使用瀏覽器登入Axiom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Axiom</dc:title>
  <dc:creator>HungWen Huang</dc:creator>
  <cp:lastModifiedBy>HungWen Huang</cp:lastModifiedBy>
  <cp:revision>2</cp:revision>
  <dcterms:created xsi:type="dcterms:W3CDTF">2020-05-19T01:56:42Z</dcterms:created>
  <dcterms:modified xsi:type="dcterms:W3CDTF">2020-05-19T02:39:00Z</dcterms:modified>
</cp:coreProperties>
</file>