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7CD-79D7-4735-97B6-192605F6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782C1-BA05-4275-A579-733092BF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0501-BBCF-4103-BD32-71AC2A8C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E883-2C1B-42D9-95F0-B81A8C97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1938-9F7D-4578-BC8B-E774416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8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50C0-028C-45EB-9476-B3500099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587F4-2E5B-4CA0-BE1E-836019FDB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2B66-9BFD-4C9D-BAEC-BC90190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8AA3-5CFB-4F8A-8443-B1DFB71A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9916-C606-47D2-8ED1-A2AECD6A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C7214-6DEC-49EE-9BE8-75E815530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B6C63-0A8A-4000-AFFA-B482D3C07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5F3F-D145-40A7-A3C8-8B84CB64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24CF-CE4D-4950-B8E8-64C32C4C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B9B5-ECB5-4059-806E-C88DA451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7402-171C-4EB0-8CB3-876369BA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DF56-8103-4E4F-B70B-FC2CC97E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9ECB-4F2D-4557-9968-36A21C53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102C-779C-4D80-96D7-7950B1A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1BBF-EAC8-496A-8275-53B73AFA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6DD8-D0AB-4A0E-AF4E-F2AC7A52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5D34-C851-4B1D-9FB1-FA70B5DC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09CF5-3DAC-46D6-A14B-5724F2E9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49FF-03DF-4551-8EC4-7ECE30DF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4B0A-58F1-451C-89B8-BFE02042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93A9-7993-4D79-8F35-33C13001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DF34-4778-4E89-96B1-45829C045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8AB0D-ED5C-4C2E-9992-EFB41F02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53837-0D0E-450F-BC71-47950AEF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80FE-8A33-48DD-8FDA-2B84F27F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B4EB-6E19-4E86-BA00-BCA5E6F3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BF10-825B-42DA-BE2E-63C92448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D0616-DA8C-458A-807E-B1BA9713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80EE8-003A-4A57-9332-0FEDCE0B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ABC60-49E1-438F-BD66-D897B1370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35305-074A-48B2-835A-0D4A5EE97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D58B2-D16E-46E5-A26D-812B0D92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CFDBC-A666-4FE5-A5E5-56B47E7A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D4A00-5952-496A-BA9D-2981B16A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4372-62AC-408B-8874-A1C11AAD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89140-E692-44EA-899D-92A0CDCD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557C-A4B7-4479-80A8-D82855E9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AAA1A-1873-4854-A72C-DFC3802F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A1F36-2CDA-42A5-A2B8-3F80C9CE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12B6-EB51-45B7-8E8A-792D7AF1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2C3D9-87D3-4019-AE81-3A2E40E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BA72-0C74-413F-A9AE-7859C158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4762-00C7-44A8-9185-DB3876FA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3E52-5181-493E-AEA6-BC1296C90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BD8C5-907C-49FD-B2B5-C52B1BEF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99B9-4875-48AE-96C6-7AD7A6D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7BD9-3C06-4D92-A3C3-81C82C95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3310-23EA-4282-82BB-956985D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D1B31-625A-4B74-A62E-0CD5FB34E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2FFE4-9FFE-4410-A207-02364EBB0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4B441-F66D-4A38-902D-F8E586C9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7E45C-0824-4A67-B7CB-4D1BA7B9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9578-4262-4448-B620-C0895FBA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A0758-0FCA-43C0-B875-94C46E62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00B0-45B2-480A-96F9-A8014A6F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E793-6E49-49F5-AC5E-297F4DB1D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E88B-635C-4622-9009-3D039673D5E1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322F-A5D1-477B-AF80-38E99AF29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F98D-B669-4C92-9434-48E2D745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4184-8923-4B66-A9FF-B386608B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elp.canarylabs.com/hc/en-us/articles/360046916793-Configuring-the-MQTT-colle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8953-EADA-415E-A51A-400E3002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8ABB-5557-4E68-AB73-779856D6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Axiom </a:t>
            </a:r>
            <a:r>
              <a:rPr lang="zh-TW" altLang="en-US" dirty="0"/>
              <a:t>不能用匿名使用者登入時，請關閉</a:t>
            </a:r>
            <a:r>
              <a:rPr lang="en-US" altLang="zh-TW" dirty="0"/>
              <a:t>View&gt;Security&gt;Setting&gt;Security Enable</a:t>
            </a:r>
            <a:r>
              <a:rPr lang="zh-TW" altLang="en-US" dirty="0"/>
              <a:t> 不勾選即可開啟匿名登入及操作。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384E5-2992-40B2-A6CE-1227DE53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3" y="3168462"/>
            <a:ext cx="10107039" cy="330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4EE5-2603-4A1A-8900-ADF459F1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使用瀏覽器登入</a:t>
            </a:r>
            <a:r>
              <a:rPr lang="en-US" altLang="zh-TW" dirty="0"/>
              <a:t>Axiom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473F-351E-42C4-B1E3-2589CB24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網址輸入</a:t>
            </a:r>
            <a:r>
              <a:rPr lang="en-US" altLang="zh-TW" dirty="0"/>
              <a:t>localhost:443</a:t>
            </a:r>
            <a:r>
              <a:rPr lang="zh-TW" altLang="en-US" dirty="0"/>
              <a:t>，</a:t>
            </a:r>
            <a:r>
              <a:rPr lang="en-US" altLang="zh-TW" dirty="0"/>
              <a:t>Username</a:t>
            </a:r>
            <a:r>
              <a:rPr lang="zh-TW" altLang="en-US" dirty="0"/>
              <a:t>登入設定的</a:t>
            </a:r>
            <a:r>
              <a:rPr lang="en-US" altLang="zh-TW" dirty="0"/>
              <a:t>port</a:t>
            </a:r>
            <a:r>
              <a:rPr lang="zh-TW" altLang="en-US" dirty="0"/>
              <a:t>如圖所示</a:t>
            </a:r>
            <a:r>
              <a:rPr lang="en-US" altLang="zh-TW" dirty="0"/>
              <a:t>443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網址輸入</a:t>
            </a:r>
            <a:r>
              <a:rPr lang="en-US" altLang="zh-TW" dirty="0"/>
              <a:t>localhost:80</a:t>
            </a:r>
            <a:r>
              <a:rPr lang="zh-TW" altLang="en-US" dirty="0"/>
              <a:t> ，</a:t>
            </a:r>
            <a:r>
              <a:rPr lang="en-US" altLang="zh-TW" dirty="0"/>
              <a:t>Anonymous</a:t>
            </a:r>
            <a:r>
              <a:rPr lang="zh-TW" altLang="en-US" dirty="0"/>
              <a:t>登入設定的</a:t>
            </a:r>
            <a:r>
              <a:rPr lang="en-US" altLang="zh-TW" dirty="0"/>
              <a:t>port</a:t>
            </a:r>
            <a:r>
              <a:rPr lang="zh-TW" altLang="en-US" dirty="0"/>
              <a:t>如圖所示</a:t>
            </a:r>
            <a:r>
              <a:rPr lang="en-US" altLang="zh-TW" dirty="0"/>
              <a:t>80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75D2F-646F-447F-AA64-A3F9C1F0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5832"/>
            <a:ext cx="10076234" cy="34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0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92D0-D8D9-441C-BC83-2C075641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先取得</a:t>
            </a:r>
            <a:r>
              <a:rPr lang="en-US" altLang="zh-TW" dirty="0"/>
              <a:t>license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602914-3B42-4D87-B2B5-89D310DC4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727"/>
            <a:ext cx="10515600" cy="46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1334-45EA-4179-8861-05FB5CBD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94EA-2A63-4490-B1D8-65D34C8E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在設定</a:t>
            </a:r>
            <a:r>
              <a:rPr lang="en-US" altLang="zh-TW" dirty="0"/>
              <a:t>MQTT</a:t>
            </a:r>
            <a:r>
              <a:rPr lang="zh-TW" altLang="en-US" dirty="0"/>
              <a:t>，需要先安裝此軟體</a:t>
            </a:r>
            <a:endParaRPr lang="en-US" altLang="zh-TW" dirty="0"/>
          </a:p>
          <a:p>
            <a:r>
              <a:rPr lang="en-US" dirty="0">
                <a:hlinkClick r:id="rId2"/>
              </a:rPr>
              <a:t>https://help.canarylabs.com/hc/en-us/articles/360046916793-Configuring-the-MQTT-collector</a:t>
            </a:r>
            <a:endParaRPr lang="en-US" dirty="0"/>
          </a:p>
          <a:p>
            <a:r>
              <a:rPr lang="zh-TW" altLang="en-US" dirty="0"/>
              <a:t>設定檔案在此路徑底下。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DB59D-7398-44C2-8275-153B091B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09111"/>
            <a:ext cx="91440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00F8F-C620-4C7F-9FB8-F748A264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909111"/>
            <a:ext cx="9601200" cy="139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D167-6FC0-4E62-AC98-D663FCFC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804C-E02D-4683-80BE-D03D2F02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Axiom</vt:lpstr>
      <vt:lpstr>使用瀏覽器登入Axiom</vt:lpstr>
      <vt:lpstr>先取得license</vt:lpstr>
      <vt:lpstr>MQTT collector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Axiom</dc:title>
  <dc:creator>HungWen Huang</dc:creator>
  <cp:lastModifiedBy>HungWen Huang</cp:lastModifiedBy>
  <cp:revision>5</cp:revision>
  <dcterms:created xsi:type="dcterms:W3CDTF">2020-05-19T01:56:42Z</dcterms:created>
  <dcterms:modified xsi:type="dcterms:W3CDTF">2020-05-19T03:47:29Z</dcterms:modified>
</cp:coreProperties>
</file>