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A1D2E-0C36-5B56-B3A8-335FBEA2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BA2AD9-59C4-1AF5-0FBF-78C9142B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B5880-FE7B-CEB7-9D2A-A28EA619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5CDB4-0D51-77E2-0410-4F05F26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DFA09-7BD9-A6EC-98E9-E46A7EE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61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F6E8E-7AE9-1FD6-2777-D86DBD94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A98EE3-7C08-A6D0-0D46-99930B19B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220F3-275D-EF9A-C551-8D9E58C2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E45A-FF4C-1876-B3D7-1034830D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A4395-4152-2C58-EF05-F6CB04E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58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676166-7B75-B1F6-78B7-D63C793A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905B87-0D18-7735-E6A1-D7A3CDD1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04442-BF0A-5E88-1AE2-016A8DBF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DC1FF3-BE93-E79F-2D15-11387D12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D935F-1EF5-2A5D-4528-6AD0B6EA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7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92B41-0287-7BF2-A04B-FD1B882E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9109F-3C9F-879D-235C-5C4D6719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284531-84E8-05A4-A82D-47E5213E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C1F33-FC87-8FBC-2530-55CD77B5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8996A-20BD-6FCB-8734-29307762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50150-4FB8-A8A2-181F-2090F8E3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C00228-C808-553C-F4C2-91977592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BC0EC-4C05-8A0C-01FE-4F36DE9E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95BDB-436B-4B44-E21F-2FDFD44E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900E69-739C-7D6E-3088-7C7E45B9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B4BD0-0FC6-9E44-740B-94EB1C6D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31C55-7D8E-465C-C692-8013C67CF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A10D4E-8833-01DD-7F47-C69F95A62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9865B-751B-C17B-0FBF-E4AF250B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88BAF-6C89-7A04-9F6B-FF558EE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97730-905D-E020-241F-2AA899D2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15AA-F076-98B1-D1BB-D869790F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A1B2B-3457-28E7-ECF8-CC388A42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EA3CF9-4AEB-8853-82BA-08DF069C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14EC8F-0EEF-D5E5-1F0A-F7605B82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5575F5-44FF-DB38-1114-29F8CC00C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09537C-7B07-C0CB-A247-2D6C9B0D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0A5A9E-503D-B8AD-C847-F8A25D9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76282A-24A5-5487-65DE-74A070BD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A569A-CAD6-EAD6-5AD8-C60B27C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5A67D4-9101-3650-63EF-60ED495C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304823-C589-6EB2-5363-0AC85180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DA1AAE-E2E3-1BD6-DF25-25DE2AC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9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437620-2A12-F945-7814-C745AA9A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3C9A61-3CB2-0315-77F1-694B5A64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F813B3-58B8-FBE2-C7DD-5AC607E7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1275C-7E74-962E-38B0-E8B0E0E4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0E8EB-D8CE-3C37-3058-68A44FC9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DA8B1-829D-498A-073E-A59EE4FD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300614-8AE7-EC04-095B-0B8C5686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3543C-BA90-B91B-B4BC-E044EC8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7CF5E-B0A1-F3CF-FBA9-35DB4331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83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9FA59-676A-87A3-23E1-B16FA98B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51769E-4B6F-1C72-C934-CEBD7A83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66630F-0B3B-41DA-DBFB-DBD8E386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6A39E6-0BD9-99C8-B3C9-6BEE08B5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F7CE66-B9E0-7128-CD1B-66487198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7522B7-E6C7-A1F0-1740-8182F04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6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C45EE0-E84F-AE88-54A1-52A962A2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37CF66-71A9-0387-C8FB-FA1BF53D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27060-96F8-CD10-4198-1672BA1E2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79324-4832-4916-8086-98807DA7BE4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86DC9-CC51-CCED-8B20-F9420054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6407-8235-BCD0-E804-392F31F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A8749-7F62-492A-A63E-E6F8034EE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4684CD-EE4B-5F3E-B37C-B10FDB4F9BD5}"/>
              </a:ext>
            </a:extLst>
          </p:cNvPr>
          <p:cNvSpPr txBox="1"/>
          <p:nvPr/>
        </p:nvSpPr>
        <p:spPr>
          <a:xfrm>
            <a:off x="1740601" y="557404"/>
            <a:ext cx="87107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800" dirty="0" err="1"/>
              <a:t>GameOver</a:t>
            </a:r>
            <a:endParaRPr kumimoji="1" lang="ja-JP" altLang="en-US" sz="9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BA5220-D730-31AB-75EB-9BDA1B450C3E}"/>
              </a:ext>
            </a:extLst>
          </p:cNvPr>
          <p:cNvSpPr txBox="1"/>
          <p:nvPr/>
        </p:nvSpPr>
        <p:spPr>
          <a:xfrm>
            <a:off x="1665674" y="557403"/>
            <a:ext cx="87107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800" dirty="0" err="1">
                <a:solidFill>
                  <a:srgbClr val="FF0000"/>
                </a:solidFill>
              </a:rPr>
              <a:t>GameOver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0F5F3D-A171-E279-023D-685057BEE444}"/>
              </a:ext>
            </a:extLst>
          </p:cNvPr>
          <p:cNvSpPr txBox="1"/>
          <p:nvPr/>
        </p:nvSpPr>
        <p:spPr>
          <a:xfrm>
            <a:off x="1879946" y="3855561"/>
            <a:ext cx="301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リトライ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C8CA70-4781-439B-FA88-D9196F6FD16B}"/>
              </a:ext>
            </a:extLst>
          </p:cNvPr>
          <p:cNvSpPr txBox="1"/>
          <p:nvPr/>
        </p:nvSpPr>
        <p:spPr>
          <a:xfrm>
            <a:off x="6830633" y="3855561"/>
            <a:ext cx="362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タイトルへ</a:t>
            </a:r>
          </a:p>
        </p:txBody>
      </p:sp>
    </p:spTree>
    <p:extLst>
      <p:ext uri="{BB962C8B-B14F-4D97-AF65-F5344CB8AC3E}">
        <p14:creationId xmlns:p14="http://schemas.microsoft.com/office/powerpoint/2010/main" val="15256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BDC0BD-727F-37F6-36A3-A6C773BCE06C}"/>
              </a:ext>
            </a:extLst>
          </p:cNvPr>
          <p:cNvSpPr txBox="1"/>
          <p:nvPr/>
        </p:nvSpPr>
        <p:spPr>
          <a:xfrm>
            <a:off x="711200" y="2497976"/>
            <a:ext cx="1076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0" dirty="0" err="1"/>
              <a:t>PushSpaceKey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07968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　祐也(東京HALインターン2024)</dc:creator>
  <cp:lastModifiedBy>林　祐也(東京HALインターン2024)</cp:lastModifiedBy>
  <cp:revision>3</cp:revision>
  <dcterms:created xsi:type="dcterms:W3CDTF">2024-10-25T00:02:35Z</dcterms:created>
  <dcterms:modified xsi:type="dcterms:W3CDTF">2024-10-29T04:57:39Z</dcterms:modified>
</cp:coreProperties>
</file>