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224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6" y="654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894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60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43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279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73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9694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45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79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45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268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74332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BB81-E16C-4F23-8BF2-B0C25B06C54D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2018-08-14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BB162-8746-42C9-BFFF-D75069B6786A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58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video" Target="file:///C:\Users\Administrator\Desktop\3&#51312;%20&#51116;&#45212;&#51012;%20&#51064;&#51648;&#54616;&#45716;%20&#47928;%20&#48156;&#54364;&#51088;&#47308;\bandicam%202018-10-24%2019-48-29-048.avi" TargetMode="External" /><Relationship Id="rId3" Type="http://schemas.microsoft.com/office/2007/relationships/media" Target="file:///C:\Users\Administrator\Desktop\3&#51312;%20&#51116;&#45212;&#51012;%20&#51064;&#51648;&#54616;&#45716;%20&#47928;%20&#48156;&#54364;&#51088;&#47308;\bandicam%202018-10-24%2019-48-29-048.avi" TargetMode="External" /><Relationship Id="rId4" Type="http://schemas.openxmlformats.org/officeDocument/2006/relationships/image" Target="../media/image1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6.jpeg"  /><Relationship Id="rId3" Type="http://schemas.openxmlformats.org/officeDocument/2006/relationships/image" Target="../media/image7.png"  /><Relationship Id="rId4" Type="http://schemas.openxmlformats.org/officeDocument/2006/relationships/image" Target="../media/image7.png"  /><Relationship Id="rId5" Type="http://schemas.openxmlformats.org/officeDocument/2006/relationships/image" Target="../media/image8.png"  /><Relationship Id="rId6" Type="http://schemas.openxmlformats.org/officeDocument/2006/relationships/image" Target="../media/image8.png"  /><Relationship Id="rId7" Type="http://schemas.openxmlformats.org/officeDocument/2006/relationships/image" Target="../media/image8.png"  /><Relationship Id="rId8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4095750" y="1428750"/>
            <a:ext cx="4000500" cy="4000500"/>
          </a:xfrm>
          <a:prstGeom prst="ellipse">
            <a:avLst/>
          </a:prstGeom>
          <a:noFill/>
          <a:ln w="762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4486275" y="1819275"/>
            <a:ext cx="3219450" cy="3219450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막힌 원호 6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8507138"/>
              <a:gd name="adj2" fmla="val 2061794"/>
              <a:gd name="adj3" fmla="val 6126"/>
            </a:avLst>
          </a:prstGeom>
          <a:solidFill>
            <a:srgbClr val="0cb9e8">
              <a:alpha val="52000"/>
            </a:srgbClr>
          </a:solidFill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막힌 원호 7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11742239"/>
              <a:gd name="adj2" fmla="val 14413820"/>
              <a:gd name="adj3" fmla="val 7282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막힌 원호 8"/>
          <p:cNvSpPr/>
          <p:nvPr/>
        </p:nvSpPr>
        <p:spPr>
          <a:xfrm>
            <a:off x="4370940" y="1704318"/>
            <a:ext cx="3450120" cy="3449363"/>
          </a:xfrm>
          <a:prstGeom prst="blockArc">
            <a:avLst>
              <a:gd name="adj1" fmla="val 3913502"/>
              <a:gd name="adj2" fmla="val 6694589"/>
              <a:gd name="adj3" fmla="val 6339"/>
            </a:avLst>
          </a:prstGeom>
          <a:noFill/>
          <a:ln w="9525">
            <a:solidFill>
              <a:srgbClr val="0cb9e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785519" y="2118518"/>
            <a:ext cx="2620961" cy="2620961"/>
          </a:xfrm>
          <a:prstGeom prst="ellipse">
            <a:avLst/>
          </a:prstGeom>
          <a:noFill/>
          <a:ln w="12700">
            <a:solidFill>
              <a:srgbClr val="0cb9e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4891485" y="2571264"/>
            <a:ext cx="2466180" cy="1393737"/>
          </a:xfrm>
          <a:prstGeom prst="rect">
            <a:avLst/>
          </a:prstGeom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altLang="ko-KR" sz="2700" b="1">
                <a:solidFill>
                  <a:schemeClr val="bg1"/>
                </a:solidFill>
                <a:latin typeface="Traditional Arabic"/>
                <a:ea typeface="a심포니"/>
                <a:cs typeface="Traditional Arabic"/>
              </a:rPr>
              <a:t>I.o.T</a:t>
            </a:r>
            <a:endParaRPr lang="en-US" altLang="ko-KR" sz="3400">
              <a:solidFill>
                <a:schemeClr val="bg1"/>
              </a:solidFill>
              <a:latin typeface="a심포니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3400">
                <a:solidFill>
                  <a:schemeClr val="bg1"/>
                </a:solidFill>
                <a:latin typeface="a심포니"/>
                <a:ea typeface="a심포니"/>
              </a:rPr>
              <a:t>재난을</a:t>
            </a:r>
            <a:endParaRPr lang="ko-KR" altLang="en-US" sz="3400">
              <a:solidFill>
                <a:schemeClr val="bg1"/>
              </a:solidFill>
              <a:latin typeface="a심포니"/>
            </a:endParaRPr>
          </a:p>
          <a:p>
            <a:pPr algn="ctr">
              <a:lnSpc>
                <a:spcPct val="90000"/>
              </a:lnSpc>
              <a:defRPr/>
            </a:pPr>
            <a:r>
              <a:rPr lang="ko-KR" altLang="en-US" sz="3400">
                <a:solidFill>
                  <a:schemeClr val="bg1"/>
                </a:solidFill>
                <a:latin typeface="a심포니"/>
                <a:ea typeface="a심포니"/>
              </a:rPr>
              <a:t>인지하는 문</a:t>
            </a:r>
            <a:endParaRPr lang="en-US" altLang="ko-KR" sz="3400">
              <a:solidFill>
                <a:schemeClr val="bg1"/>
              </a:solidFill>
              <a:latin typeface="a심포니"/>
              <a:ea typeface="a심포니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860921" y="1193919"/>
            <a:ext cx="4470156" cy="4470156"/>
          </a:xfrm>
          <a:prstGeom prst="ellipse">
            <a:avLst/>
          </a:prstGeom>
          <a:noFill/>
          <a:ln w="12700">
            <a:solidFill>
              <a:srgbClr val="0cb9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2" name="자유형 31"/>
          <p:cNvSpPr/>
          <p:nvPr/>
        </p:nvSpPr>
        <p:spPr>
          <a:xfrm>
            <a:off x="-24714" y="4605895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자유형 32"/>
          <p:cNvSpPr/>
          <p:nvPr/>
        </p:nvSpPr>
        <p:spPr>
          <a:xfrm>
            <a:off x="-8238" y="4423719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자유형 33"/>
          <p:cNvSpPr/>
          <p:nvPr/>
        </p:nvSpPr>
        <p:spPr>
          <a:xfrm>
            <a:off x="23446" y="3863852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자유형 34"/>
          <p:cNvSpPr/>
          <p:nvPr/>
        </p:nvSpPr>
        <p:spPr>
          <a:xfrm>
            <a:off x="-11723" y="4243754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9" name="자유형 38"/>
          <p:cNvSpPr/>
          <p:nvPr/>
        </p:nvSpPr>
        <p:spPr>
          <a:xfrm>
            <a:off x="-11723" y="439615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0" name="자유형 39"/>
          <p:cNvSpPr/>
          <p:nvPr/>
        </p:nvSpPr>
        <p:spPr>
          <a:xfrm>
            <a:off x="0" y="4165600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자유형 43"/>
          <p:cNvSpPr/>
          <p:nvPr/>
        </p:nvSpPr>
        <p:spPr>
          <a:xfrm>
            <a:off x="0" y="5149850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46" name="직선 연결선 45"/>
          <p:cNvCxnSpPr/>
          <p:nvPr/>
        </p:nvCxnSpPr>
        <p:spPr>
          <a:xfrm>
            <a:off x="4663509" y="5604727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자유형 55"/>
          <p:cNvSpPr/>
          <p:nvPr/>
        </p:nvSpPr>
        <p:spPr>
          <a:xfrm>
            <a:off x="9525" y="5400675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7" name="자유형 56"/>
          <p:cNvSpPr/>
          <p:nvPr/>
        </p:nvSpPr>
        <p:spPr>
          <a:xfrm>
            <a:off x="3105150" y="5638800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자유형 57"/>
          <p:cNvSpPr/>
          <p:nvPr/>
        </p:nvSpPr>
        <p:spPr>
          <a:xfrm>
            <a:off x="3600450" y="5638800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9" name="자유형 58"/>
          <p:cNvSpPr/>
          <p:nvPr/>
        </p:nvSpPr>
        <p:spPr>
          <a:xfrm rot="10800000">
            <a:off x="8798182" y="950948"/>
            <a:ext cx="3412868" cy="1307929"/>
          </a:xfrm>
          <a:custGeom>
            <a:avLst/>
            <a:gdLst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68130 w 3476368"/>
              <a:gd name="connsiteY2" fmla="*/ 477795 h 1301579"/>
              <a:gd name="connsiteX3" fmla="*/ 3476368 w 3476368"/>
              <a:gd name="connsiteY3" fmla="*/ 0 h 1301579"/>
              <a:gd name="connsiteX0" fmla="*/ 0 w 3476368"/>
              <a:gd name="connsiteY0" fmla="*/ 1301579 h 1301579"/>
              <a:gd name="connsiteX1" fmla="*/ 2380736 w 3476368"/>
              <a:gd name="connsiteY1" fmla="*/ 1293341 h 1301579"/>
              <a:gd name="connsiteX2" fmla="*/ 3404630 w 3476368"/>
              <a:gd name="connsiteY2" fmla="*/ 452395 h 1301579"/>
              <a:gd name="connsiteX3" fmla="*/ 3476368 w 3476368"/>
              <a:gd name="connsiteY3" fmla="*/ 0 h 1301579"/>
              <a:gd name="connsiteX0" fmla="*/ 0 w 3431918"/>
              <a:gd name="connsiteY0" fmla="*/ 1301579 h 1301579"/>
              <a:gd name="connsiteX1" fmla="*/ 2380736 w 3431918"/>
              <a:gd name="connsiteY1" fmla="*/ 1293341 h 1301579"/>
              <a:gd name="connsiteX2" fmla="*/ 3404630 w 3431918"/>
              <a:gd name="connsiteY2" fmla="*/ 452395 h 1301579"/>
              <a:gd name="connsiteX3" fmla="*/ 3431918 w 3431918"/>
              <a:gd name="connsiteY3" fmla="*/ 0 h 1301579"/>
              <a:gd name="connsiteX0" fmla="*/ 0 w 3404630"/>
              <a:gd name="connsiteY0" fmla="*/ 1301579 h 1301579"/>
              <a:gd name="connsiteX1" fmla="*/ 2380736 w 3404630"/>
              <a:gd name="connsiteY1" fmla="*/ 1293341 h 1301579"/>
              <a:gd name="connsiteX2" fmla="*/ 3404630 w 3404630"/>
              <a:gd name="connsiteY2" fmla="*/ 452395 h 1301579"/>
              <a:gd name="connsiteX3" fmla="*/ 3393818 w 3404630"/>
              <a:gd name="connsiteY3" fmla="*/ 0 h 1301579"/>
              <a:gd name="connsiteX0" fmla="*/ 0 w 3412868"/>
              <a:gd name="connsiteY0" fmla="*/ 1307929 h 1307929"/>
              <a:gd name="connsiteX1" fmla="*/ 2380736 w 3412868"/>
              <a:gd name="connsiteY1" fmla="*/ 1299691 h 1307929"/>
              <a:gd name="connsiteX2" fmla="*/ 3404630 w 3412868"/>
              <a:gd name="connsiteY2" fmla="*/ 458745 h 1307929"/>
              <a:gd name="connsiteX3" fmla="*/ 3412868 w 3412868"/>
              <a:gd name="connsiteY3" fmla="*/ 0 h 13079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12868" h="1307929">
                <a:moveTo>
                  <a:pt x="0" y="1307929"/>
                </a:moveTo>
                <a:lnTo>
                  <a:pt x="2380736" y="1299691"/>
                </a:lnTo>
                <a:lnTo>
                  <a:pt x="3404630" y="458745"/>
                </a:lnTo>
                <a:lnTo>
                  <a:pt x="3412868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0" name="자유형 59"/>
          <p:cNvSpPr/>
          <p:nvPr/>
        </p:nvSpPr>
        <p:spPr>
          <a:xfrm rot="10800000">
            <a:off x="8256887" y="1188902"/>
            <a:ext cx="3937687" cy="1252151"/>
          </a:xfrm>
          <a:custGeom>
            <a:avLst/>
            <a:gdLst>
              <a:gd name="connsiteX0" fmla="*/ 0 w 3937687"/>
              <a:gd name="connsiteY0" fmla="*/ 1252151 h 1252151"/>
              <a:gd name="connsiteX1" fmla="*/ 1985319 w 3937687"/>
              <a:gd name="connsiteY1" fmla="*/ 1252151 h 1252151"/>
              <a:gd name="connsiteX2" fmla="*/ 2965622 w 3937687"/>
              <a:gd name="connsiteY2" fmla="*/ 469557 h 1252151"/>
              <a:gd name="connsiteX3" fmla="*/ 2957384 w 3937687"/>
              <a:gd name="connsiteY3" fmla="*/ 8238 h 1252151"/>
              <a:gd name="connsiteX4" fmla="*/ 3937687 w 3937687"/>
              <a:gd name="connsiteY4" fmla="*/ 0 h 125215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87" h="1252151">
                <a:moveTo>
                  <a:pt x="0" y="1252151"/>
                </a:moveTo>
                <a:lnTo>
                  <a:pt x="1985319" y="1252151"/>
                </a:lnTo>
                <a:lnTo>
                  <a:pt x="2965622" y="469557"/>
                </a:lnTo>
                <a:lnTo>
                  <a:pt x="2957384" y="8238"/>
                </a:lnTo>
                <a:lnTo>
                  <a:pt x="3937687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1" name="자유형 60"/>
          <p:cNvSpPr/>
          <p:nvPr/>
        </p:nvSpPr>
        <p:spPr>
          <a:xfrm rot="10800000">
            <a:off x="8341167" y="2676703"/>
            <a:ext cx="3821723" cy="324217"/>
          </a:xfrm>
          <a:custGeom>
            <a:avLst/>
            <a:gdLst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11723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59016 w 3821723"/>
              <a:gd name="connsiteY4" fmla="*/ 1992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187569 h 246184"/>
              <a:gd name="connsiteX0" fmla="*/ 0 w 3821723"/>
              <a:gd name="connsiteY0" fmla="*/ 246184 h 246184"/>
              <a:gd name="connsiteX1" fmla="*/ 1875692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246184 h 246184"/>
              <a:gd name="connsiteX1" fmla="*/ 1617784 w 3821723"/>
              <a:gd name="connsiteY1" fmla="*/ 246184 h 246184"/>
              <a:gd name="connsiteX2" fmla="*/ 2039816 w 3821723"/>
              <a:gd name="connsiteY2" fmla="*/ 6960 h 246184"/>
              <a:gd name="connsiteX3" fmla="*/ 3106616 w 3821723"/>
              <a:gd name="connsiteY3" fmla="*/ 0 h 246184"/>
              <a:gd name="connsiteX4" fmla="*/ 3275685 w 3821723"/>
              <a:gd name="connsiteY4" fmla="*/ 237392 h 246184"/>
              <a:gd name="connsiteX5" fmla="*/ 3821723 w 3821723"/>
              <a:gd name="connsiteY5" fmla="*/ 239957 h 246184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75102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1286"/>
              <a:gd name="connsiteX1" fmla="*/ 1617784 w 3821723"/>
              <a:gd name="connsiteY1" fmla="*/ 321286 h 321286"/>
              <a:gd name="connsiteX2" fmla="*/ 1992924 w 3821723"/>
              <a:gd name="connsiteY2" fmla="*/ 0 h 321286"/>
              <a:gd name="connsiteX3" fmla="*/ 3106616 w 3821723"/>
              <a:gd name="connsiteY3" fmla="*/ 4763 h 321286"/>
              <a:gd name="connsiteX4" fmla="*/ 3275685 w 3821723"/>
              <a:gd name="connsiteY4" fmla="*/ 312494 h 321286"/>
              <a:gd name="connsiteX5" fmla="*/ 3821723 w 3821723"/>
              <a:gd name="connsiteY5" fmla="*/ 315059 h 321286"/>
              <a:gd name="connsiteX0" fmla="*/ 0 w 3821723"/>
              <a:gd name="connsiteY0" fmla="*/ 321286 h 324217"/>
              <a:gd name="connsiteX1" fmla="*/ 1617784 w 3821723"/>
              <a:gd name="connsiteY1" fmla="*/ 321286 h 324217"/>
              <a:gd name="connsiteX2" fmla="*/ 1992924 w 3821723"/>
              <a:gd name="connsiteY2" fmla="*/ 0 h 324217"/>
              <a:gd name="connsiteX3" fmla="*/ 3106616 w 3821723"/>
              <a:gd name="connsiteY3" fmla="*/ 4763 h 324217"/>
              <a:gd name="connsiteX4" fmla="*/ 3381192 w 3821723"/>
              <a:gd name="connsiteY4" fmla="*/ 324217 h 324217"/>
              <a:gd name="connsiteX5" fmla="*/ 3821723 w 3821723"/>
              <a:gd name="connsiteY5" fmla="*/ 315059 h 32421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21723" h="324217">
                <a:moveTo>
                  <a:pt x="0" y="321286"/>
                </a:moveTo>
                <a:lnTo>
                  <a:pt x="1617784" y="321286"/>
                </a:lnTo>
                <a:lnTo>
                  <a:pt x="1992924" y="0"/>
                </a:lnTo>
                <a:lnTo>
                  <a:pt x="3106616" y="4763"/>
                </a:lnTo>
                <a:lnTo>
                  <a:pt x="3381192" y="324217"/>
                </a:lnTo>
                <a:lnTo>
                  <a:pt x="3821723" y="315059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2" name="자유형 61"/>
          <p:cNvSpPr/>
          <p:nvPr/>
        </p:nvSpPr>
        <p:spPr>
          <a:xfrm rot="10800000">
            <a:off x="9935504" y="2327941"/>
            <a:ext cx="2262555" cy="293077"/>
          </a:xfrm>
          <a:custGeom>
            <a:avLst/>
            <a:gdLst>
              <a:gd name="connsiteX0" fmla="*/ 0 w 2239108"/>
              <a:gd name="connsiteY0" fmla="*/ 316523 h 316523"/>
              <a:gd name="connsiteX1" fmla="*/ 2039815 w 2239108"/>
              <a:gd name="connsiteY1" fmla="*/ 304800 h 316523"/>
              <a:gd name="connsiteX2" fmla="*/ 2239108 w 2239108"/>
              <a:gd name="connsiteY2" fmla="*/ 0 h 316523"/>
              <a:gd name="connsiteX0" fmla="*/ 0 w 2239108"/>
              <a:gd name="connsiteY0" fmla="*/ 316523 h 339969"/>
              <a:gd name="connsiteX1" fmla="*/ 1910861 w 2239108"/>
              <a:gd name="connsiteY1" fmla="*/ 339969 h 339969"/>
              <a:gd name="connsiteX2" fmla="*/ 2239108 w 2239108"/>
              <a:gd name="connsiteY2" fmla="*/ 0 h 339969"/>
              <a:gd name="connsiteX0" fmla="*/ 0 w 2262555"/>
              <a:gd name="connsiteY0" fmla="*/ 293077 h 316523"/>
              <a:gd name="connsiteX1" fmla="*/ 1910861 w 2262555"/>
              <a:gd name="connsiteY1" fmla="*/ 316523 h 316523"/>
              <a:gd name="connsiteX2" fmla="*/ 2262555 w 2262555"/>
              <a:gd name="connsiteY2" fmla="*/ 0 h 316523"/>
              <a:gd name="connsiteX0" fmla="*/ 0 w 2262555"/>
              <a:gd name="connsiteY0" fmla="*/ 293077 h 293077"/>
              <a:gd name="connsiteX1" fmla="*/ 1898161 w 2262555"/>
              <a:gd name="connsiteY1" fmla="*/ 284773 h 293077"/>
              <a:gd name="connsiteX2" fmla="*/ 2262555 w 2262555"/>
              <a:gd name="connsiteY2" fmla="*/ 0 h 293077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2555" h="293077">
                <a:moveTo>
                  <a:pt x="0" y="293077"/>
                </a:moveTo>
                <a:lnTo>
                  <a:pt x="1898161" y="284773"/>
                </a:lnTo>
                <a:lnTo>
                  <a:pt x="226255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3" name="자유형 62"/>
          <p:cNvSpPr/>
          <p:nvPr/>
        </p:nvSpPr>
        <p:spPr>
          <a:xfrm rot="10800000">
            <a:off x="9818274" y="1917634"/>
            <a:ext cx="2379785" cy="550984"/>
          </a:xfrm>
          <a:custGeom>
            <a:avLst/>
            <a:gdLst>
              <a:gd name="connsiteX0" fmla="*/ 0 w 2379785"/>
              <a:gd name="connsiteY0" fmla="*/ 550984 h 550984"/>
              <a:gd name="connsiteX1" fmla="*/ 1992923 w 2379785"/>
              <a:gd name="connsiteY1" fmla="*/ 550984 h 550984"/>
              <a:gd name="connsiteX2" fmla="*/ 2379785 w 2379785"/>
              <a:gd name="connsiteY2" fmla="*/ 269631 h 550984"/>
              <a:gd name="connsiteX3" fmla="*/ 2379785 w 2379785"/>
              <a:gd name="connsiteY3" fmla="*/ 0 h 550984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9785" h="550984">
                <a:moveTo>
                  <a:pt x="0" y="550984"/>
                </a:moveTo>
                <a:lnTo>
                  <a:pt x="1992923" y="550984"/>
                </a:lnTo>
                <a:lnTo>
                  <a:pt x="2379785" y="269631"/>
                </a:lnTo>
                <a:lnTo>
                  <a:pt x="237978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4" name="자유형 63"/>
          <p:cNvSpPr/>
          <p:nvPr/>
        </p:nvSpPr>
        <p:spPr>
          <a:xfrm rot="10800000">
            <a:off x="9500286" y="1562522"/>
            <a:ext cx="2686050" cy="1136650"/>
          </a:xfrm>
          <a:custGeom>
            <a:avLst/>
            <a:gdLst>
              <a:gd name="connsiteX0" fmla="*/ 0 w 2686050"/>
              <a:gd name="connsiteY0" fmla="*/ 1130300 h 1136650"/>
              <a:gd name="connsiteX1" fmla="*/ 1968500 w 2686050"/>
              <a:gd name="connsiteY1" fmla="*/ 1136650 h 1136650"/>
              <a:gd name="connsiteX2" fmla="*/ 2686050 w 2686050"/>
              <a:gd name="connsiteY2" fmla="*/ 577850 h 1136650"/>
              <a:gd name="connsiteX3" fmla="*/ 2686050 w 2686050"/>
              <a:gd name="connsiteY3" fmla="*/ 0 h 11366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86050" h="1136650">
                <a:moveTo>
                  <a:pt x="0" y="1130300"/>
                </a:moveTo>
                <a:lnTo>
                  <a:pt x="1968500" y="1136650"/>
                </a:lnTo>
                <a:lnTo>
                  <a:pt x="2686050" y="577850"/>
                </a:lnTo>
                <a:lnTo>
                  <a:pt x="268605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5" name="자유형 64"/>
          <p:cNvSpPr/>
          <p:nvPr/>
        </p:nvSpPr>
        <p:spPr>
          <a:xfrm rot="10800000">
            <a:off x="7779436" y="635422"/>
            <a:ext cx="4406900" cy="1079500"/>
          </a:xfrm>
          <a:custGeom>
            <a:avLst/>
            <a:gdLst>
              <a:gd name="connsiteX0" fmla="*/ 0 w 4406900"/>
              <a:gd name="connsiteY0" fmla="*/ 1054100 h 1079500"/>
              <a:gd name="connsiteX1" fmla="*/ 2705100 w 4406900"/>
              <a:gd name="connsiteY1" fmla="*/ 1079500 h 1079500"/>
              <a:gd name="connsiteX2" fmla="*/ 3924300 w 4406900"/>
              <a:gd name="connsiteY2" fmla="*/ 0 h 1079500"/>
              <a:gd name="connsiteX3" fmla="*/ 4406900 w 4406900"/>
              <a:gd name="connsiteY3" fmla="*/ 0 h 10795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900" h="1079500">
                <a:moveTo>
                  <a:pt x="0" y="1054100"/>
                </a:moveTo>
                <a:lnTo>
                  <a:pt x="2705100" y="1079500"/>
                </a:lnTo>
                <a:lnTo>
                  <a:pt x="3924300" y="0"/>
                </a:lnTo>
                <a:lnTo>
                  <a:pt x="4406900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66" name="직선 연결선 65"/>
          <p:cNvCxnSpPr/>
          <p:nvPr/>
        </p:nvCxnSpPr>
        <p:spPr>
          <a:xfrm rot="10800000">
            <a:off x="7522827" y="13550"/>
            <a:ext cx="0" cy="1246495"/>
          </a:xfrm>
          <a:prstGeom prst="line">
            <a:avLst/>
          </a:prstGeom>
          <a:ln w="19050">
            <a:solidFill>
              <a:srgbClr val="0cb9e8"/>
            </a:solidFill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자유형 66"/>
          <p:cNvSpPr/>
          <p:nvPr/>
        </p:nvSpPr>
        <p:spPr>
          <a:xfrm rot="10800000">
            <a:off x="7633386" y="16297"/>
            <a:ext cx="4543425" cy="1447800"/>
          </a:xfrm>
          <a:custGeom>
            <a:avLst/>
            <a:gdLst>
              <a:gd name="connsiteX0" fmla="*/ 0 w 4543425"/>
              <a:gd name="connsiteY0" fmla="*/ 1447800 h 1447800"/>
              <a:gd name="connsiteX1" fmla="*/ 657225 w 4543425"/>
              <a:gd name="connsiteY1" fmla="*/ 1152525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62125 w 4543425"/>
              <a:gd name="connsiteY2" fmla="*/ 117157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  <a:gd name="connsiteX0" fmla="*/ 0 w 4543425"/>
              <a:gd name="connsiteY0" fmla="*/ 1447800 h 1447800"/>
              <a:gd name="connsiteX1" fmla="*/ 666750 w 4543425"/>
              <a:gd name="connsiteY1" fmla="*/ 1066800 h 1447800"/>
              <a:gd name="connsiteX2" fmla="*/ 1714500 w 4543425"/>
              <a:gd name="connsiteY2" fmla="*/ 1076325 h 1447800"/>
              <a:gd name="connsiteX3" fmla="*/ 2171700 w 4543425"/>
              <a:gd name="connsiteY3" fmla="*/ 1362075 h 1447800"/>
              <a:gd name="connsiteX4" fmla="*/ 2638425 w 4543425"/>
              <a:gd name="connsiteY4" fmla="*/ 1362075 h 1447800"/>
              <a:gd name="connsiteX5" fmla="*/ 3552825 w 4543425"/>
              <a:gd name="connsiteY5" fmla="*/ 600075 h 1447800"/>
              <a:gd name="connsiteX6" fmla="*/ 3552825 w 4543425"/>
              <a:gd name="connsiteY6" fmla="*/ 342900 h 1447800"/>
              <a:gd name="connsiteX7" fmla="*/ 3943350 w 4543425"/>
              <a:gd name="connsiteY7" fmla="*/ 0 h 1447800"/>
              <a:gd name="connsiteX8" fmla="*/ 4543425 w 4543425"/>
              <a:gd name="connsiteY8" fmla="*/ 0 h 14478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43425" h="1447800">
                <a:moveTo>
                  <a:pt x="0" y="1447800"/>
                </a:moveTo>
                <a:lnTo>
                  <a:pt x="666750" y="1066800"/>
                </a:lnTo>
                <a:lnTo>
                  <a:pt x="1714500" y="1076325"/>
                </a:lnTo>
                <a:lnTo>
                  <a:pt x="2171700" y="1362075"/>
                </a:lnTo>
                <a:lnTo>
                  <a:pt x="2638425" y="1362075"/>
                </a:lnTo>
                <a:lnTo>
                  <a:pt x="3552825" y="600075"/>
                </a:lnTo>
                <a:lnTo>
                  <a:pt x="3552825" y="342900"/>
                </a:lnTo>
                <a:lnTo>
                  <a:pt x="3943350" y="0"/>
                </a:lnTo>
                <a:lnTo>
                  <a:pt x="4543425" y="0"/>
                </a:lnTo>
              </a:path>
            </a:pathLst>
          </a:custGeom>
          <a:noFill/>
          <a:ln w="19050">
            <a:solidFill>
              <a:srgbClr val="0cb9e8"/>
            </a:solidFill>
            <a:tailEnd type="oval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8" name="자유형 67"/>
          <p:cNvSpPr/>
          <p:nvPr/>
        </p:nvSpPr>
        <p:spPr>
          <a:xfrm rot="10800000">
            <a:off x="8281086" y="6772"/>
            <a:ext cx="800100" cy="1219200"/>
          </a:xfrm>
          <a:custGeom>
            <a:avLst/>
            <a:gdLst>
              <a:gd name="connsiteX0" fmla="*/ 800100 w 800100"/>
              <a:gd name="connsiteY0" fmla="*/ 0 h 1219200"/>
              <a:gd name="connsiteX1" fmla="*/ 800100 w 800100"/>
              <a:gd name="connsiteY1" fmla="*/ 533400 h 1219200"/>
              <a:gd name="connsiteX2" fmla="*/ 0 w 800100"/>
              <a:gd name="connsiteY2" fmla="*/ 1219200 h 1219200"/>
              <a:gd name="connsiteX3" fmla="*/ 0 w 800100"/>
              <a:gd name="connsiteY3" fmla="*/ 1219200 h 1219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1219200">
                <a:moveTo>
                  <a:pt x="800100" y="0"/>
                </a:moveTo>
                <a:lnTo>
                  <a:pt x="800100" y="533400"/>
                </a:lnTo>
                <a:lnTo>
                  <a:pt x="0" y="1219200"/>
                </a:lnTo>
                <a:lnTo>
                  <a:pt x="0" y="121920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9" name="자유형 68"/>
          <p:cNvSpPr/>
          <p:nvPr/>
        </p:nvSpPr>
        <p:spPr>
          <a:xfrm rot="10800000">
            <a:off x="7871511" y="25822"/>
            <a:ext cx="714375" cy="1200150"/>
          </a:xfrm>
          <a:custGeom>
            <a:avLst/>
            <a:gdLst>
              <a:gd name="connsiteX0" fmla="*/ 771525 w 771525"/>
              <a:gd name="connsiteY0" fmla="*/ 0 h 1200150"/>
              <a:gd name="connsiteX1" fmla="*/ 771525 w 771525"/>
              <a:gd name="connsiteY1" fmla="*/ 561975 h 1200150"/>
              <a:gd name="connsiteX2" fmla="*/ 0 w 771525"/>
              <a:gd name="connsiteY2" fmla="*/ 1200150 h 1200150"/>
              <a:gd name="connsiteX0" fmla="*/ 714375 w 714375"/>
              <a:gd name="connsiteY0" fmla="*/ 0 h 1200150"/>
              <a:gd name="connsiteX1" fmla="*/ 714375 w 714375"/>
              <a:gd name="connsiteY1" fmla="*/ 561975 h 1200150"/>
              <a:gd name="connsiteX2" fmla="*/ 0 w 714375"/>
              <a:gd name="connsiteY2" fmla="*/ 1200150 h 12001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4375" h="1200150">
                <a:moveTo>
                  <a:pt x="714375" y="0"/>
                </a:moveTo>
                <a:lnTo>
                  <a:pt x="714375" y="561975"/>
                </a:lnTo>
                <a:lnTo>
                  <a:pt x="0" y="12001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 w="lg" len="lg"/>
            <a:tailEnd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2" name="자유형 71"/>
          <p:cNvSpPr/>
          <p:nvPr/>
        </p:nvSpPr>
        <p:spPr>
          <a:xfrm>
            <a:off x="381000" y="-19050"/>
            <a:ext cx="4171950" cy="18097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1809750">
                <a:moveTo>
                  <a:pt x="0" y="0"/>
                </a:moveTo>
                <a:lnTo>
                  <a:pt x="1552575" y="1343025"/>
                </a:lnTo>
                <a:lnTo>
                  <a:pt x="3619500" y="1343025"/>
                </a:lnTo>
                <a:lnTo>
                  <a:pt x="4171950" y="18097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3" name="자유형 72"/>
          <p:cNvSpPr/>
          <p:nvPr/>
        </p:nvSpPr>
        <p:spPr>
          <a:xfrm>
            <a:off x="23812" y="288820"/>
            <a:ext cx="4257675" cy="1885950"/>
          </a:xfrm>
          <a:custGeom>
            <a:avLst/>
            <a:gdLst>
              <a:gd name="connsiteX0" fmla="*/ 0 w 4171950"/>
              <a:gd name="connsiteY0" fmla="*/ 0 h 1809750"/>
              <a:gd name="connsiteX1" fmla="*/ 1552575 w 4171950"/>
              <a:gd name="connsiteY1" fmla="*/ 1343025 h 1809750"/>
              <a:gd name="connsiteX2" fmla="*/ 3619500 w 4171950"/>
              <a:gd name="connsiteY2" fmla="*/ 1343025 h 1809750"/>
              <a:gd name="connsiteX3" fmla="*/ 4171950 w 4171950"/>
              <a:gd name="connsiteY3" fmla="*/ 1809750 h 1809750"/>
              <a:gd name="connsiteX0" fmla="*/ 0 w 4257675"/>
              <a:gd name="connsiteY0" fmla="*/ 0 h 1885950"/>
              <a:gd name="connsiteX1" fmla="*/ 1638300 w 4257675"/>
              <a:gd name="connsiteY1" fmla="*/ 1419225 h 1885950"/>
              <a:gd name="connsiteX2" fmla="*/ 3705225 w 4257675"/>
              <a:gd name="connsiteY2" fmla="*/ 1419225 h 1885950"/>
              <a:gd name="connsiteX3" fmla="*/ 4257675 w 4257675"/>
              <a:gd name="connsiteY3" fmla="*/ 1885950 h 18859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57675" h="1885950">
                <a:moveTo>
                  <a:pt x="0" y="0"/>
                </a:moveTo>
                <a:lnTo>
                  <a:pt x="1638300" y="1419225"/>
                </a:lnTo>
                <a:lnTo>
                  <a:pt x="3705225" y="1419225"/>
                </a:lnTo>
                <a:lnTo>
                  <a:pt x="4257675" y="18859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4" name="자유형 73"/>
          <p:cNvSpPr/>
          <p:nvPr/>
        </p:nvSpPr>
        <p:spPr>
          <a:xfrm>
            <a:off x="8001000" y="4629150"/>
            <a:ext cx="4171950" cy="857250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171950"/>
              <a:gd name="connsiteY0" fmla="*/ 0 h 857250"/>
              <a:gd name="connsiteX1" fmla="*/ 1000125 w 4171950"/>
              <a:gd name="connsiteY1" fmla="*/ 857250 h 857250"/>
              <a:gd name="connsiteX2" fmla="*/ 4143375 w 4171950"/>
              <a:gd name="connsiteY2" fmla="*/ 857250 h 857250"/>
              <a:gd name="connsiteX3" fmla="*/ 4171950 w 4171950"/>
              <a:gd name="connsiteY3" fmla="*/ 857250 h 8572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1950" h="857250">
                <a:moveTo>
                  <a:pt x="0" y="0"/>
                </a:moveTo>
                <a:lnTo>
                  <a:pt x="1000125" y="857250"/>
                </a:lnTo>
                <a:lnTo>
                  <a:pt x="4143375" y="857250"/>
                </a:lnTo>
                <a:lnTo>
                  <a:pt x="4171950" y="857250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자유형 74"/>
          <p:cNvSpPr/>
          <p:nvPr/>
        </p:nvSpPr>
        <p:spPr>
          <a:xfrm>
            <a:off x="7714570" y="5028467"/>
            <a:ext cx="4469606" cy="859631"/>
          </a:xfrm>
          <a:custGeom>
            <a:avLst/>
            <a:gdLst>
              <a:gd name="connsiteX0" fmla="*/ 0 w 4191000"/>
              <a:gd name="connsiteY0" fmla="*/ 0 h 857250"/>
              <a:gd name="connsiteX1" fmla="*/ 1000125 w 4191000"/>
              <a:gd name="connsiteY1" fmla="*/ 857250 h 857250"/>
              <a:gd name="connsiteX2" fmla="*/ 4191000 w 4191000"/>
              <a:gd name="connsiteY2" fmla="*/ 857250 h 857250"/>
              <a:gd name="connsiteX3" fmla="*/ 4171950 w 4191000"/>
              <a:gd name="connsiteY3" fmla="*/ 857250 h 857250"/>
              <a:gd name="connsiteX0" fmla="*/ 0 w 4513684"/>
              <a:gd name="connsiteY0" fmla="*/ 0 h 866775"/>
              <a:gd name="connsiteX1" fmla="*/ 1000125 w 4513684"/>
              <a:gd name="connsiteY1" fmla="*/ 857250 h 866775"/>
              <a:gd name="connsiteX2" fmla="*/ 4191000 w 4513684"/>
              <a:gd name="connsiteY2" fmla="*/ 857250 h 866775"/>
              <a:gd name="connsiteX3" fmla="*/ 4467225 w 4513684"/>
              <a:gd name="connsiteY3" fmla="*/ 866775 h 866775"/>
              <a:gd name="connsiteX0" fmla="*/ 0 w 4486182"/>
              <a:gd name="connsiteY0" fmla="*/ 0 h 864394"/>
              <a:gd name="connsiteX1" fmla="*/ 1000125 w 4486182"/>
              <a:gd name="connsiteY1" fmla="*/ 857250 h 864394"/>
              <a:gd name="connsiteX2" fmla="*/ 4191000 w 4486182"/>
              <a:gd name="connsiteY2" fmla="*/ 857250 h 864394"/>
              <a:gd name="connsiteX3" fmla="*/ 4407694 w 4486182"/>
              <a:gd name="connsiteY3" fmla="*/ 864394 h 864394"/>
              <a:gd name="connsiteX0" fmla="*/ 0 w 4568398"/>
              <a:gd name="connsiteY0" fmla="*/ 0 h 857250"/>
              <a:gd name="connsiteX1" fmla="*/ 1000125 w 4568398"/>
              <a:gd name="connsiteY1" fmla="*/ 857250 h 857250"/>
              <a:gd name="connsiteX2" fmla="*/ 4191000 w 4568398"/>
              <a:gd name="connsiteY2" fmla="*/ 857250 h 857250"/>
              <a:gd name="connsiteX3" fmla="*/ 4567238 w 4568398"/>
              <a:gd name="connsiteY3" fmla="*/ 854869 h 857250"/>
              <a:gd name="connsiteX0" fmla="*/ 0 w 4469606"/>
              <a:gd name="connsiteY0" fmla="*/ 0 h 859631"/>
              <a:gd name="connsiteX1" fmla="*/ 1000125 w 4469606"/>
              <a:gd name="connsiteY1" fmla="*/ 857250 h 859631"/>
              <a:gd name="connsiteX2" fmla="*/ 4191000 w 4469606"/>
              <a:gd name="connsiteY2" fmla="*/ 857250 h 859631"/>
              <a:gd name="connsiteX3" fmla="*/ 4469606 w 4469606"/>
              <a:gd name="connsiteY3" fmla="*/ 859631 h 859631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69606" h="859631">
                <a:moveTo>
                  <a:pt x="0" y="0"/>
                </a:moveTo>
                <a:lnTo>
                  <a:pt x="1000125" y="857250"/>
                </a:lnTo>
                <a:lnTo>
                  <a:pt x="4191000" y="857250"/>
                </a:lnTo>
                <a:lnTo>
                  <a:pt x="4469606" y="859631"/>
                </a:ln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6" name="자유형 75"/>
          <p:cNvSpPr/>
          <p:nvPr/>
        </p:nvSpPr>
        <p:spPr>
          <a:xfrm>
            <a:off x="0" y="-19050"/>
            <a:ext cx="4419600" cy="1971675"/>
          </a:xfrm>
          <a:custGeom>
            <a:avLst/>
            <a:gdLst>
              <a:gd name="connsiteX0" fmla="*/ 0 w 4419600"/>
              <a:gd name="connsiteY0" fmla="*/ 0 h 1971675"/>
              <a:gd name="connsiteX1" fmla="*/ 1838325 w 4419600"/>
              <a:gd name="connsiteY1" fmla="*/ 1552575 h 1971675"/>
              <a:gd name="connsiteX2" fmla="*/ 3971925 w 4419600"/>
              <a:gd name="connsiteY2" fmla="*/ 1581150 h 1971675"/>
              <a:gd name="connsiteX3" fmla="*/ 4419600 w 4419600"/>
              <a:gd name="connsiteY3" fmla="*/ 1971675 h 1971675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19600" h="1971675">
                <a:moveTo>
                  <a:pt x="0" y="0"/>
                </a:moveTo>
                <a:lnTo>
                  <a:pt x="1838325" y="1552575"/>
                </a:lnTo>
                <a:lnTo>
                  <a:pt x="3971925" y="1581150"/>
                </a:lnTo>
                <a:lnTo>
                  <a:pt x="4419600" y="1971675"/>
                </a:lnTo>
              </a:path>
            </a:pathLst>
          </a:custGeom>
          <a:noFill/>
          <a:ln w="19050">
            <a:solidFill>
              <a:srgbClr val="0cb9e8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7" name="자유형 76"/>
          <p:cNvSpPr/>
          <p:nvPr/>
        </p:nvSpPr>
        <p:spPr>
          <a:xfrm>
            <a:off x="7867650" y="4822825"/>
            <a:ext cx="4324350" cy="895350"/>
          </a:xfrm>
          <a:custGeom>
            <a:avLst/>
            <a:gdLst>
              <a:gd name="connsiteX0" fmla="*/ 0 w 4324350"/>
              <a:gd name="connsiteY0" fmla="*/ 0 h 895350"/>
              <a:gd name="connsiteX1" fmla="*/ 1057275 w 4324350"/>
              <a:gd name="connsiteY1" fmla="*/ 876300 h 895350"/>
              <a:gd name="connsiteX2" fmla="*/ 4324350 w 4324350"/>
              <a:gd name="connsiteY2" fmla="*/ 895350 h 89535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4350" h="895350">
                <a:moveTo>
                  <a:pt x="0" y="0"/>
                </a:moveTo>
                <a:lnTo>
                  <a:pt x="1057275" y="876300"/>
                </a:lnTo>
                <a:lnTo>
                  <a:pt x="4324350" y="895350"/>
                </a:lnTo>
              </a:path>
            </a:pathLst>
          </a:custGeom>
          <a:noFill/>
          <a:ln w="19050"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8" name="직사각형 77"/>
          <p:cNvSpPr/>
          <p:nvPr/>
        </p:nvSpPr>
        <p:spPr>
          <a:xfrm>
            <a:off x="8869937" y="5961026"/>
            <a:ext cx="3226532" cy="4473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일병 조용운</a:t>
            </a:r>
            <a:r>
              <a:rPr lang="en-US" altLang="ko-KR" sz="1200" b="1" i="1">
                <a:solidFill>
                  <a:schemeClr val="bg1"/>
                </a:solidFill>
                <a:latin typeface="a피노키오L"/>
                <a:ea typeface="a피노키오L"/>
              </a:rPr>
              <a:t>   /</a:t>
            </a: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 육군 </a:t>
            </a:r>
            <a:r>
              <a:rPr lang="en-US" altLang="ko-KR" sz="1200" b="1" i="1">
                <a:solidFill>
                  <a:schemeClr val="bg1"/>
                </a:solidFill>
                <a:latin typeface="a피노키오L"/>
                <a:ea typeface="a피노키오L"/>
              </a:rPr>
              <a:t>3</a:t>
            </a: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군단 </a:t>
            </a:r>
            <a:r>
              <a:rPr lang="en-US" altLang="ko-KR" sz="1200" b="1" i="1">
                <a:solidFill>
                  <a:schemeClr val="bg1"/>
                </a:solidFill>
                <a:latin typeface="a피노키오L"/>
                <a:ea typeface="a피노키오L"/>
              </a:rPr>
              <a:t>30</a:t>
            </a: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사단 본부대대</a:t>
            </a:r>
            <a:endParaRPr lang="ko-KR" altLang="en-US" sz="1200" b="1" i="1">
              <a:solidFill>
                <a:schemeClr val="bg1"/>
              </a:solidFill>
              <a:latin typeface="a피노키오L"/>
              <a:ea typeface="a피노키오L"/>
            </a:endParaRPr>
          </a:p>
          <a:p>
            <a:pPr lvl="0">
              <a:defRPr/>
            </a:pP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병장 유현우 </a:t>
            </a:r>
            <a:r>
              <a:rPr lang="en-US" altLang="ko-KR" sz="1200" b="1" i="1">
                <a:solidFill>
                  <a:schemeClr val="bg1"/>
                </a:solidFill>
                <a:latin typeface="a피노키오L"/>
                <a:ea typeface="a피노키오L"/>
              </a:rPr>
              <a:t>/</a:t>
            </a: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 육군 </a:t>
            </a:r>
            <a:r>
              <a:rPr lang="en-US" altLang="ko-KR" sz="1200" b="1" i="1">
                <a:solidFill>
                  <a:schemeClr val="bg1"/>
                </a:solidFill>
                <a:latin typeface="a피노키오L"/>
                <a:ea typeface="a피노키오L"/>
              </a:rPr>
              <a:t>8</a:t>
            </a: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군단 직할대 </a:t>
            </a:r>
            <a:r>
              <a:rPr lang="en-US" altLang="ko-KR" sz="1200" b="1" i="1">
                <a:solidFill>
                  <a:schemeClr val="bg1"/>
                </a:solidFill>
                <a:latin typeface="a피노키오L"/>
                <a:ea typeface="a피노키오L"/>
              </a:rPr>
              <a:t>956</a:t>
            </a:r>
            <a:r>
              <a:rPr lang="ko-KR" altLang="en-US" sz="1200" b="1" i="1">
                <a:solidFill>
                  <a:schemeClr val="bg1"/>
                </a:solidFill>
                <a:latin typeface="a피노키오L"/>
                <a:ea typeface="a피노키오L"/>
              </a:rPr>
              <a:t>포병대대</a:t>
            </a:r>
            <a:endParaRPr lang="ko-KR" altLang="en-US" sz="1200" b="1" i="1">
              <a:solidFill>
                <a:schemeClr val="bg1"/>
              </a:solidFill>
              <a:latin typeface="a피노키오L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879866" y="363742"/>
            <a:ext cx="3279622" cy="1005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200" i="1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200">
                <a:solidFill>
                  <a:schemeClr val="bg1"/>
                </a:solidFill>
                <a:latin typeface="a전자시계"/>
                <a:ea typeface="a전자시계"/>
              </a:rPr>
              <a:t>Oct. 26. 2018</a:t>
            </a:r>
            <a:endParaRPr lang="en-US" altLang="ko-KR" sz="1200">
              <a:solidFill>
                <a:schemeClr val="bg1"/>
              </a:solidFill>
              <a:latin typeface="a전자시계"/>
              <a:ea typeface="a전자시계"/>
            </a:endParaRPr>
          </a:p>
          <a:p>
            <a:pPr>
              <a:lnSpc>
                <a:spcPct val="200000"/>
              </a:lnSpc>
              <a:defRPr/>
            </a:pPr>
            <a:r>
              <a:rPr lang="en-US" altLang="ko-KR" sz="1200">
                <a:solidFill>
                  <a:schemeClr val="bg1"/>
                </a:solidFill>
                <a:latin typeface="a전자시계"/>
                <a:ea typeface="a전자시계"/>
              </a:rPr>
              <a:t>O.S.S.W. I.o.T. programing</a:t>
            </a:r>
            <a:endParaRPr lang="en-US" altLang="ko-KR" sz="1200">
              <a:solidFill>
                <a:schemeClr val="bg1"/>
              </a:solidFill>
              <a:latin typeface="a전자시계"/>
              <a:ea typeface="a전자시계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2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1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17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grpId="1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1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2" fill="hold" grpId="1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2" fill="hold" grpId="18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1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2" fill="hold" grpId="1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7" presetClass="emph" presetSubtype="2" fill="hold" grpId="2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6" presetClass="emph" presetSubtype="0" repeatCount="indefinite" fill="hold" grpId="2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75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6" dur="375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1" animBg="1"/>
      <p:bldP spid="34" grpId="2" animBg="1"/>
      <p:bldP spid="35" grpId="3" animBg="1"/>
      <p:bldP spid="39" grpId="4" animBg="1"/>
      <p:bldP spid="40" grpId="5" animBg="1"/>
      <p:bldP spid="44" grpId="6" animBg="1"/>
      <p:bldP spid="56" grpId="7" animBg="1"/>
      <p:bldP spid="57" grpId="8" animBg="1"/>
      <p:bldP spid="58" grpId="9" animBg="1"/>
      <p:bldP spid="59" grpId="10" animBg="1"/>
      <p:bldP spid="60" grpId="11" animBg="1"/>
      <p:bldP spid="61" grpId="12" animBg="1"/>
      <p:bldP spid="62" grpId="13" animBg="1"/>
      <p:bldP spid="63" grpId="14" animBg="1"/>
      <p:bldP spid="64" grpId="15" animBg="1"/>
      <p:bldP spid="65" grpId="16" animBg="1"/>
      <p:bldP spid="67" grpId="17" animBg="1"/>
      <p:bldP spid="68" grpId="18" animBg="1"/>
      <p:bldP spid="69" grpId="19" animBg="1"/>
      <p:bldP spid="4" grpId="20" animBg="1"/>
      <p:bldP spid="4" grpId="21" animBg="1"/>
    </p:bld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47271" y="222645"/>
            <a:ext cx="2623407" cy="937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3700" i="1">
                <a:solidFill>
                  <a:prstClr val="white"/>
                </a:solidFill>
                <a:latin typeface="a심포니"/>
                <a:ea typeface="a심포니"/>
              </a:rPr>
              <a:t>E.N.D.</a:t>
            </a:r>
            <a:endParaRPr lang="en-US" altLang="ko-KR" sz="3700" i="1">
              <a:solidFill>
                <a:prstClr val="white"/>
              </a:solidFill>
              <a:latin typeface="a심포니"/>
              <a:ea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26055" y="768275"/>
            <a:ext cx="4902657" cy="319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53541" y="1721267"/>
            <a:ext cx="7423834" cy="480661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91" name=""/>
          <p:cNvSpPr/>
          <p:nvPr/>
        </p:nvSpPr>
        <p:spPr>
          <a:xfrm>
            <a:off x="8677774" y="1517733"/>
            <a:ext cx="3195889" cy="2092993"/>
          </a:xfrm>
          <a:prstGeom prst="wedgeRoundRectCallout">
            <a:avLst>
              <a:gd name="adj1" fmla="val -65630"/>
              <a:gd name="adj2" fmla="val 33059"/>
              <a:gd name="adj3" fmla="val 16667"/>
            </a:avLst>
          </a:prstGeom>
          <a:gradFill flip="xy" rotWithShape="1">
            <a:gsLst>
              <a:gs pos="0">
                <a:srgbClr val="a1dee5">
                  <a:alpha val="100000"/>
                </a:srgbClr>
              </a:gs>
              <a:gs pos="100000">
                <a:srgbClr val="e4e4e4">
                  <a:alpha val="5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역시 </a:t>
            </a:r>
            <a:r>
              <a:rPr lang="en-US" altLang="ko-KR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“</a:t>
            </a:r>
            <a:r>
              <a:rPr lang="ko-KR" altLang="en-US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재인</a:t>
            </a:r>
            <a:r>
              <a:rPr lang="en-US" altLang="ko-KR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;</a:t>
            </a:r>
            <a:r>
              <a:rPr lang="ko-KR" altLang="en-US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문</a:t>
            </a:r>
            <a:r>
              <a:rPr lang="en-US" altLang="ko-KR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”</a:t>
            </a:r>
            <a:endParaRPr lang="en-US" altLang="ko-KR" sz="26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시네마M"/>
              <a:ea typeface="a시네마M"/>
            </a:endParaRPr>
          </a:p>
          <a:p>
            <a:pPr algn="ctr">
              <a:defRPr/>
            </a:pPr>
            <a:r>
              <a:rPr lang="ko-KR" altLang="en-US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덕분에 이번에도</a:t>
            </a:r>
            <a:endParaRPr lang="ko-KR" altLang="en-US" sz="26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시네마M"/>
              <a:ea typeface="a시네마M"/>
            </a:endParaRPr>
          </a:p>
          <a:p>
            <a:pPr algn="ctr">
              <a:defRPr/>
            </a:pPr>
            <a:r>
              <a:rPr lang="ko-KR" altLang="en-US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무사했지 말입니다</a:t>
            </a:r>
            <a:r>
              <a:rPr lang="en-US" altLang="ko-KR" sz="2600"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시네마M"/>
                <a:ea typeface="a시네마M"/>
              </a:rPr>
              <a:t>.</a:t>
            </a:r>
            <a:endParaRPr lang="en-US" altLang="ko-KR" sz="2600"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시네마M"/>
              <a:ea typeface="a시네마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16407" y="219140"/>
            <a:ext cx="4127354" cy="931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i="1">
                <a:solidFill>
                  <a:prstClr val="white"/>
                </a:solidFill>
                <a:latin typeface="a심포니"/>
                <a:ea typeface="a심포니"/>
              </a:rPr>
              <a:t>목차 및 소개</a:t>
            </a:r>
            <a:endParaRPr lang="ko-KR" altLang="en-US" sz="3700" i="1">
              <a:solidFill>
                <a:prstClr val="white"/>
              </a:solidFill>
              <a:latin typeface="a심포니"/>
              <a:ea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89672" y="763045"/>
            <a:ext cx="4898442" cy="315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32" name="그룹 24"/>
          <p:cNvGrpSpPr/>
          <p:nvPr/>
        </p:nvGrpSpPr>
        <p:grpSpPr>
          <a:xfrm rot="20700000">
            <a:off x="4038568" y="1446945"/>
            <a:ext cx="4288530" cy="4340641"/>
            <a:chOff x="4446494" y="842682"/>
            <a:chExt cx="4593455" cy="4471660"/>
          </a:xfrm>
        </p:grpSpPr>
        <p:sp>
          <p:nvSpPr>
            <p:cNvPr id="233" name="한쪽 모서리가 둥근 사각형 8"/>
            <p:cNvSpPr/>
            <p:nvPr/>
          </p:nvSpPr>
          <p:spPr>
            <a:xfrm flipV="1">
              <a:off x="7049286" y="3275560"/>
              <a:ext cx="1577788" cy="1550894"/>
            </a:xfrm>
            <a:prstGeom prst="round1Rect">
              <a:avLst>
                <a:gd name="adj" fmla="val 16667"/>
              </a:avLst>
            </a:prstGeom>
            <a:solidFill>
              <a:srgbClr val="3331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4" name="직사각형 23"/>
            <p:cNvSpPr/>
            <p:nvPr/>
          </p:nvSpPr>
          <p:spPr>
            <a:xfrm>
              <a:off x="4806048" y="3275556"/>
              <a:ext cx="2241185" cy="20387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457200" sx="88000" sy="8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5" name="한쪽 모서리가 둥근 사각형 9"/>
            <p:cNvSpPr/>
            <p:nvPr/>
          </p:nvSpPr>
          <p:spPr>
            <a:xfrm flipH="1" flipV="1">
              <a:off x="5778082" y="3275559"/>
              <a:ext cx="1271205" cy="1249537"/>
            </a:xfrm>
            <a:prstGeom prst="round1Rect">
              <a:avLst>
                <a:gd name="adj" fmla="val 16667"/>
              </a:avLst>
            </a:prstGeom>
            <a:solidFill>
              <a:srgbClr val="014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6" name="직사각형 22"/>
            <p:cNvSpPr/>
            <p:nvPr/>
          </p:nvSpPr>
          <p:spPr>
            <a:xfrm>
              <a:off x="7049286" y="1511246"/>
              <a:ext cx="1990663" cy="1764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482600" dir="3600000" sx="88000" sy="8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7" name="한쪽 모서리가 둥근 사각형 6"/>
            <p:cNvSpPr/>
            <p:nvPr/>
          </p:nvSpPr>
          <p:spPr>
            <a:xfrm>
              <a:off x="7049286" y="2026023"/>
              <a:ext cx="1271205" cy="1249537"/>
            </a:xfrm>
            <a:prstGeom prst="round1Rect">
              <a:avLst>
                <a:gd name="adj" fmla="val 16667"/>
              </a:avLst>
            </a:prstGeom>
            <a:solidFill>
              <a:srgbClr val="014d6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8" name="직사각형 21"/>
            <p:cNvSpPr/>
            <p:nvPr/>
          </p:nvSpPr>
          <p:spPr>
            <a:xfrm>
              <a:off x="4446494" y="842682"/>
              <a:ext cx="2602792" cy="2432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711200" dir="1800000" sx="88000" sy="88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9" name="한쪽 모서리가 둥근 사각형 7"/>
            <p:cNvSpPr/>
            <p:nvPr/>
          </p:nvSpPr>
          <p:spPr>
            <a:xfrm flipH="1">
              <a:off x="5471499" y="1724667"/>
              <a:ext cx="1577788" cy="1550894"/>
            </a:xfrm>
            <a:prstGeom prst="round1Rect">
              <a:avLst>
                <a:gd name="adj" fmla="val 16667"/>
              </a:avLst>
            </a:prstGeom>
            <a:solidFill>
              <a:srgbClr val="3331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240" name="TextBox 29"/>
          <p:cNvSpPr txBox="1"/>
          <p:nvPr/>
        </p:nvSpPr>
        <p:spPr>
          <a:xfrm rot="20700000">
            <a:off x="647507" y="2487360"/>
            <a:ext cx="3962794" cy="1233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구상계기 및 주안점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프로젝트를 구상하게 된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에피소드를 통해 개발의 주안점을 소개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</p:txBody>
      </p:sp>
      <p:sp>
        <p:nvSpPr>
          <p:cNvPr id="241" name="TextBox 31"/>
          <p:cNvSpPr txBox="1"/>
          <p:nvPr/>
        </p:nvSpPr>
        <p:spPr>
          <a:xfrm rot="20700000">
            <a:off x="8418441" y="1377926"/>
            <a:ext cx="3676658" cy="1232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제품 인사이트 소개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제품에 사용된 부품 및 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프로세스 매커니즘 소개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</p:txBody>
      </p:sp>
      <p:sp>
        <p:nvSpPr>
          <p:cNvPr id="242" name="직사각형 34"/>
          <p:cNvSpPr/>
          <p:nvPr/>
        </p:nvSpPr>
        <p:spPr>
          <a:xfrm rot="20700000">
            <a:off x="4751916" y="2722234"/>
            <a:ext cx="1761372" cy="84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bg1">
                    <a:lumMod val="65000"/>
                  </a:schemeClr>
                </a:solidFill>
                <a:effectLst/>
                <a:latin typeface="a찐빵M"/>
                <a:ea typeface="a찐빵M"/>
              </a:rPr>
              <a:t>프로젝트 구상과정</a:t>
            </a:r>
            <a:endParaRPr lang="ko-KR" altLang="en-US" sz="2500" b="1">
              <a:solidFill>
                <a:schemeClr val="bg1">
                  <a:lumMod val="65000"/>
                </a:schemeClr>
              </a:solidFill>
              <a:effectLst/>
              <a:latin typeface="a찐빵M"/>
            </a:endParaRPr>
          </a:p>
        </p:txBody>
      </p:sp>
      <p:sp>
        <p:nvSpPr>
          <p:cNvPr id="243" name="직사각형 35"/>
          <p:cNvSpPr/>
          <p:nvPr/>
        </p:nvSpPr>
        <p:spPr>
          <a:xfrm rot="20700000">
            <a:off x="6162621" y="2627343"/>
            <a:ext cx="1548774" cy="7923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chemeClr val="bg1"/>
                </a:solidFill>
                <a:latin typeface="a찐빵M"/>
                <a:ea typeface="a찐빵M"/>
              </a:rPr>
              <a:t>제품</a:t>
            </a:r>
            <a:endParaRPr lang="ko-KR" altLang="en-US" sz="2300" b="1">
              <a:solidFill>
                <a:schemeClr val="bg1"/>
              </a:solidFill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 sz="2300" b="1">
                <a:solidFill>
                  <a:schemeClr val="bg1"/>
                </a:solidFill>
                <a:latin typeface="a찐빵M"/>
                <a:ea typeface="a찐빵M"/>
              </a:rPr>
              <a:t>인사이트</a:t>
            </a:r>
            <a:endParaRPr lang="ko-KR" altLang="en-US" sz="2300" b="1">
              <a:solidFill>
                <a:schemeClr val="bg1"/>
              </a:solidFill>
              <a:latin typeface="a찐빵M"/>
            </a:endParaRPr>
          </a:p>
        </p:txBody>
      </p:sp>
      <p:sp>
        <p:nvSpPr>
          <p:cNvPr id="244" name="직사각형 36"/>
          <p:cNvSpPr/>
          <p:nvPr/>
        </p:nvSpPr>
        <p:spPr>
          <a:xfrm rot="20700000">
            <a:off x="5348710" y="3998646"/>
            <a:ext cx="1555728" cy="8532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latin typeface="a찐빵M"/>
                <a:ea typeface="a찐빵M"/>
              </a:rPr>
              <a:t>제품</a:t>
            </a:r>
            <a:endParaRPr lang="ko-KR" altLang="en-US" sz="2500" b="1">
              <a:solidFill>
                <a:schemeClr val="bg1"/>
              </a:solidFill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 sz="2500" b="1">
                <a:solidFill>
                  <a:schemeClr val="bg1"/>
                </a:solidFill>
                <a:latin typeface="a찐빵M"/>
                <a:ea typeface="a찐빵M"/>
              </a:rPr>
              <a:t>시연</a:t>
            </a:r>
            <a:endParaRPr lang="ko-KR" altLang="en-US" sz="2500" b="1">
              <a:solidFill>
                <a:schemeClr val="bg1"/>
              </a:solidFill>
              <a:latin typeface="a찐빵M"/>
            </a:endParaRPr>
          </a:p>
        </p:txBody>
      </p:sp>
      <p:sp>
        <p:nvSpPr>
          <p:cNvPr id="245" name="직사각형 37"/>
          <p:cNvSpPr/>
          <p:nvPr/>
        </p:nvSpPr>
        <p:spPr>
          <a:xfrm rot="20700000">
            <a:off x="6435349" y="3643767"/>
            <a:ext cx="1962888" cy="1185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latin typeface="a찐빵M"/>
                <a:ea typeface="a찐빵M"/>
              </a:rPr>
              <a:t>기대효과</a:t>
            </a:r>
            <a:endParaRPr lang="ko-KR" altLang="en-US" sz="2400" b="1">
              <a:solidFill>
                <a:schemeClr val="bg1">
                  <a:lumMod val="65000"/>
                </a:schemeClr>
              </a:solidFill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latin typeface="a찐빵M"/>
                <a:ea typeface="a찐빵M"/>
              </a:rPr>
              <a:t>및</a:t>
            </a:r>
            <a:endParaRPr lang="ko-KR" altLang="en-US" sz="2400" b="1">
              <a:solidFill>
                <a:schemeClr val="bg1">
                  <a:lumMod val="65000"/>
                </a:schemeClr>
              </a:solidFill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 sz="2400" b="1">
                <a:solidFill>
                  <a:schemeClr val="bg1">
                    <a:lumMod val="65000"/>
                  </a:schemeClr>
                </a:solidFill>
                <a:latin typeface="a찐빵M"/>
                <a:ea typeface="a찐빵M"/>
              </a:rPr>
              <a:t>발전가능성</a:t>
            </a:r>
            <a:endParaRPr lang="ko-KR" altLang="en-US" sz="2400" b="1">
              <a:solidFill>
                <a:schemeClr val="bg1">
                  <a:lumMod val="65000"/>
                </a:schemeClr>
              </a:solidFill>
              <a:latin typeface="a찐빵M"/>
            </a:endParaRPr>
          </a:p>
        </p:txBody>
      </p:sp>
      <p:sp>
        <p:nvSpPr>
          <p:cNvPr id="246" name="TextBox 32"/>
          <p:cNvSpPr txBox="1"/>
          <p:nvPr/>
        </p:nvSpPr>
        <p:spPr>
          <a:xfrm rot="20700000">
            <a:off x="8450242" y="3805758"/>
            <a:ext cx="3073726" cy="1233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기대효과 및 발전가능성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제품의 효용 목표와 클라우드 컴퓨팅을 통한 빅데이터 활용방안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</p:txBody>
      </p:sp>
      <p:sp>
        <p:nvSpPr>
          <p:cNvPr id="247" name="TextBox 33"/>
          <p:cNvSpPr txBox="1"/>
          <p:nvPr/>
        </p:nvSpPr>
        <p:spPr>
          <a:xfrm rot="20700000">
            <a:off x="3116252" y="5118269"/>
            <a:ext cx="2560848" cy="12330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실제제품 시연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시제품 작동상태 시연 및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명월L"/>
                <a:ea typeface="a명월L"/>
              </a:rPr>
              <a:t>질의응답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명월L"/>
              <a:ea typeface="a명월L"/>
            </a:endParaRPr>
          </a:p>
        </p:txBody>
      </p:sp>
      <p:cxnSp>
        <p:nvCxnSpPr>
          <p:cNvPr id="248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strips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9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1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  <p:bldP spid="242" grpId="4" animBg="1"/>
      <p:bldP spid="240" grpId="5" animBg="1"/>
      <p:bldP spid="243" grpId="6" animBg="1"/>
      <p:bldP spid="241" grpId="7" animBg="1"/>
      <p:bldP spid="245" grpId="8" animBg="1"/>
      <p:bldP spid="246" grpId="9" animBg="1"/>
      <p:bldP spid="244" grpId="10" animBg="1"/>
      <p:bldP spid="247" grpId="11" animBg="1"/>
    </p:bld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116408" y="169006"/>
            <a:ext cx="4979592" cy="9354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b="1" i="1">
                <a:solidFill>
                  <a:prstClr val="white"/>
                </a:solidFill>
                <a:latin typeface="a심포니"/>
                <a:ea typeface="a심포니"/>
              </a:rPr>
              <a:t>프로젝트 구상과정</a:t>
            </a:r>
            <a:endParaRPr lang="ko-KR" altLang="en-US" sz="3700" b="1" i="1">
              <a:solidFill>
                <a:prstClr val="white"/>
              </a:solidFill>
              <a:latin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02202" y="813176"/>
            <a:ext cx="4954092" cy="31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1" name=""/>
          <p:cNvGrpSpPr/>
          <p:nvPr/>
        </p:nvGrpSpPr>
        <p:grpSpPr>
          <a:xfrm rot="0">
            <a:off x="6096000" y="1631966"/>
            <a:ext cx="948162" cy="4533334"/>
            <a:chOff x="5726289" y="1150225"/>
            <a:chExt cx="1193800" cy="5707776"/>
          </a:xfrm>
        </p:grpSpPr>
        <p:sp>
          <p:nvSpPr>
            <p:cNvPr id="182" name="한쪽 모서리가 둥근 사각형 3"/>
            <p:cNvSpPr/>
            <p:nvPr/>
          </p:nvSpPr>
          <p:spPr>
            <a:xfrm rot="16200000">
              <a:off x="3412152" y="3464363"/>
              <a:ext cx="5707774" cy="1079500"/>
            </a:xfrm>
            <a:prstGeom prst="round1Rect">
              <a:avLst>
                <a:gd name="adj" fmla="val 335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3" name="타원 5"/>
            <p:cNvSpPr/>
            <p:nvPr/>
          </p:nvSpPr>
          <p:spPr>
            <a:xfrm>
              <a:off x="5891388" y="2082800"/>
              <a:ext cx="749300" cy="749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4" name="사다리꼴 6"/>
            <p:cNvSpPr/>
            <p:nvPr/>
          </p:nvSpPr>
          <p:spPr>
            <a:xfrm rot="5400000">
              <a:off x="4009051" y="3946963"/>
              <a:ext cx="5707776" cy="114301"/>
            </a:xfrm>
            <a:prstGeom prst="trapezoid">
              <a:avLst>
                <a:gd name="adj" fmla="val 7142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5" name="타원 7"/>
            <p:cNvSpPr/>
            <p:nvPr/>
          </p:nvSpPr>
          <p:spPr>
            <a:xfrm>
              <a:off x="6113635" y="2282824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6" name="타원 8"/>
            <p:cNvSpPr/>
            <p:nvPr/>
          </p:nvSpPr>
          <p:spPr>
            <a:xfrm>
              <a:off x="6312075" y="2516187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7" name="타원 11"/>
            <p:cNvSpPr/>
            <p:nvPr/>
          </p:nvSpPr>
          <p:spPr>
            <a:xfrm>
              <a:off x="5895018" y="3149600"/>
              <a:ext cx="749300" cy="749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8" name="타원 12"/>
            <p:cNvSpPr/>
            <p:nvPr/>
          </p:nvSpPr>
          <p:spPr>
            <a:xfrm>
              <a:off x="6117265" y="3349624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9" name="타원 13"/>
            <p:cNvSpPr/>
            <p:nvPr/>
          </p:nvSpPr>
          <p:spPr>
            <a:xfrm>
              <a:off x="6315705" y="3582987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0" name="타원 14"/>
            <p:cNvSpPr/>
            <p:nvPr/>
          </p:nvSpPr>
          <p:spPr>
            <a:xfrm>
              <a:off x="5891388" y="4216400"/>
              <a:ext cx="749300" cy="749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1" name="타원 15"/>
            <p:cNvSpPr/>
            <p:nvPr/>
          </p:nvSpPr>
          <p:spPr>
            <a:xfrm>
              <a:off x="6113635" y="4416424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2" name="타원 16"/>
            <p:cNvSpPr/>
            <p:nvPr/>
          </p:nvSpPr>
          <p:spPr>
            <a:xfrm>
              <a:off x="6312075" y="4649787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3" name="타원 17"/>
            <p:cNvSpPr/>
            <p:nvPr/>
          </p:nvSpPr>
          <p:spPr>
            <a:xfrm>
              <a:off x="5891388" y="5283200"/>
              <a:ext cx="749300" cy="7493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4" name="타원 18"/>
            <p:cNvSpPr/>
            <p:nvPr/>
          </p:nvSpPr>
          <p:spPr>
            <a:xfrm>
              <a:off x="6113635" y="5483224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5" name="타원 19"/>
            <p:cNvSpPr/>
            <p:nvPr/>
          </p:nvSpPr>
          <p:spPr>
            <a:xfrm>
              <a:off x="6312075" y="5716587"/>
              <a:ext cx="136526" cy="136526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6" name="모서리가 둥근 직사각형 55"/>
            <p:cNvSpPr/>
            <p:nvPr/>
          </p:nvSpPr>
          <p:spPr>
            <a:xfrm>
              <a:off x="5959891" y="1511150"/>
              <a:ext cx="678942" cy="284685"/>
            </a:xfrm>
            <a:prstGeom prst="roundRect">
              <a:avLst>
                <a:gd name="adj" fmla="val 16667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>
              <a:innerShdw blurRad="63500" dist="50800" dir="108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97" name="모서리가 둥근 직사각형 56"/>
            <p:cNvSpPr/>
            <p:nvPr/>
          </p:nvSpPr>
          <p:spPr>
            <a:xfrm>
              <a:off x="6015636" y="1542366"/>
              <a:ext cx="592877" cy="222348"/>
            </a:xfrm>
            <a:prstGeom prst="roundRect">
              <a:avLst>
                <a:gd name="adj" fmla="val 16667"/>
              </a:avLst>
            </a:prstGeom>
            <a:gradFill flip="none" rotWithShape="1">
              <a:gsLst>
                <a:gs pos="28000">
                  <a:srgbClr val="c00000"/>
                </a:gs>
                <a:gs pos="67000">
                  <a:srgbClr val="ff0000"/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 w="31750" h="1905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59" name="그룹 43"/>
          <p:cNvGrpSpPr/>
          <p:nvPr/>
        </p:nvGrpSpPr>
        <p:grpSpPr>
          <a:xfrm rot="0">
            <a:off x="4173880" y="1796055"/>
            <a:ext cx="2627298" cy="1177761"/>
            <a:chOff x="1620474" y="1980006"/>
            <a:chExt cx="3213268" cy="1467101"/>
          </a:xfrm>
        </p:grpSpPr>
        <p:sp>
          <p:nvSpPr>
            <p:cNvPr id="160" name="순서도: 지연 38"/>
            <p:cNvSpPr/>
            <p:nvPr/>
          </p:nvSpPr>
          <p:spPr>
            <a:xfrm rot="8100000">
              <a:off x="4087258" y="3261942"/>
              <a:ext cx="213977" cy="174042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61" name="그룹 37"/>
            <p:cNvGrpSpPr/>
            <p:nvPr/>
          </p:nvGrpSpPr>
          <p:grpSpPr>
            <a:xfrm rot="2700000">
              <a:off x="4122159" y="2707220"/>
              <a:ext cx="709995" cy="713169"/>
              <a:chOff x="3680658" y="2296126"/>
              <a:chExt cx="709995" cy="713169"/>
            </a:xfrm>
          </p:grpSpPr>
          <p:sp>
            <p:nvSpPr>
              <p:cNvPr id="162" name="자유형 36"/>
              <p:cNvSpPr/>
              <p:nvPr/>
            </p:nvSpPr>
            <p:spPr>
              <a:xfrm flipH="1">
                <a:off x="3829323" y="2296232"/>
                <a:ext cx="415839" cy="712957"/>
              </a:xfrm>
              <a:custGeom>
                <a:avLst/>
                <a:gdLst>
                  <a:gd name="connsiteX0" fmla="*/ 208971 w 415839"/>
                  <a:gd name="connsiteY0" fmla="*/ 0 h 712958"/>
                  <a:gd name="connsiteX1" fmla="*/ 207919 w 415839"/>
                  <a:gd name="connsiteY1" fmla="*/ 1513 h 712958"/>
                  <a:gd name="connsiteX2" fmla="*/ 206867 w 415839"/>
                  <a:gd name="connsiteY2" fmla="*/ 0 h 712958"/>
                  <a:gd name="connsiteX3" fmla="*/ 136055 w 415839"/>
                  <a:gd name="connsiteY3" fmla="*/ 7139 h 712958"/>
                  <a:gd name="connsiteX4" fmla="*/ 8549 w 415839"/>
                  <a:gd name="connsiteY4" fmla="*/ 60793 h 712958"/>
                  <a:gd name="connsiteX5" fmla="*/ 0 w 415839"/>
                  <a:gd name="connsiteY5" fmla="*/ 67847 h 712958"/>
                  <a:gd name="connsiteX6" fmla="*/ 34236 w 415839"/>
                  <a:gd name="connsiteY6" fmla="*/ 207538 h 712958"/>
                  <a:gd name="connsiteX7" fmla="*/ 46144 w 415839"/>
                  <a:gd name="connsiteY7" fmla="*/ 356479 h 712958"/>
                  <a:gd name="connsiteX8" fmla="*/ 34236 w 415839"/>
                  <a:gd name="connsiteY8" fmla="*/ 505420 h 712958"/>
                  <a:gd name="connsiteX9" fmla="*/ 0 w 415839"/>
                  <a:gd name="connsiteY9" fmla="*/ 645111 h 712958"/>
                  <a:gd name="connsiteX10" fmla="*/ 8549 w 415839"/>
                  <a:gd name="connsiteY10" fmla="*/ 652165 h 712958"/>
                  <a:gd name="connsiteX11" fmla="*/ 136055 w 415839"/>
                  <a:gd name="connsiteY11" fmla="*/ 705819 h 712958"/>
                  <a:gd name="connsiteX12" fmla="*/ 206868 w 415839"/>
                  <a:gd name="connsiteY12" fmla="*/ 712958 h 712958"/>
                  <a:gd name="connsiteX13" fmla="*/ 207919 w 415839"/>
                  <a:gd name="connsiteY13" fmla="*/ 711446 h 712958"/>
                  <a:gd name="connsiteX14" fmla="*/ 208970 w 415839"/>
                  <a:gd name="connsiteY14" fmla="*/ 712958 h 712958"/>
                  <a:gd name="connsiteX15" fmla="*/ 279783 w 415839"/>
                  <a:gd name="connsiteY15" fmla="*/ 705819 h 712958"/>
                  <a:gd name="connsiteX16" fmla="*/ 407289 w 415839"/>
                  <a:gd name="connsiteY16" fmla="*/ 652165 h 712958"/>
                  <a:gd name="connsiteX17" fmla="*/ 415839 w 415839"/>
                  <a:gd name="connsiteY17" fmla="*/ 645111 h 712958"/>
                  <a:gd name="connsiteX18" fmla="*/ 381602 w 415839"/>
                  <a:gd name="connsiteY18" fmla="*/ 505420 h 712958"/>
                  <a:gd name="connsiteX19" fmla="*/ 369694 w 415839"/>
                  <a:gd name="connsiteY19" fmla="*/ 356479 h 712958"/>
                  <a:gd name="connsiteX20" fmla="*/ 381602 w 415839"/>
                  <a:gd name="connsiteY20" fmla="*/ 207538 h 712958"/>
                  <a:gd name="connsiteX21" fmla="*/ 415838 w 415839"/>
                  <a:gd name="connsiteY21" fmla="*/ 67847 h 712958"/>
                  <a:gd name="connsiteX22" fmla="*/ 407289 w 415839"/>
                  <a:gd name="connsiteY22" fmla="*/ 60793 h 712958"/>
                  <a:gd name="connsiteX23" fmla="*/ 279783 w 415839"/>
                  <a:gd name="connsiteY23" fmla="*/ 7139 h 712958"/>
                  <a:gd name="connsiteX24" fmla="*/ 208971 w 415839"/>
                  <a:gd name="connsiteY24" fmla="*/ 0 h 71295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15839" h="712958">
                    <a:moveTo>
                      <a:pt x="208971" y="0"/>
                    </a:moveTo>
                    <a:lnTo>
                      <a:pt x="207919" y="1513"/>
                    </a:lnTo>
                    <a:lnTo>
                      <a:pt x="206867" y="0"/>
                    </a:lnTo>
                    <a:lnTo>
                      <a:pt x="136055" y="7139"/>
                    </a:lnTo>
                    <a:cubicBezTo>
                      <a:pt x="89629" y="16639"/>
                      <a:pt x="46490" y="35161"/>
                      <a:pt x="8549" y="60793"/>
                    </a:cubicBezTo>
                    <a:lnTo>
                      <a:pt x="0" y="67847"/>
                    </a:lnTo>
                    <a:lnTo>
                      <a:pt x="34236" y="207538"/>
                    </a:lnTo>
                    <a:cubicBezTo>
                      <a:pt x="42106" y="256302"/>
                      <a:pt x="46144" y="306155"/>
                      <a:pt x="46144" y="356479"/>
                    </a:cubicBezTo>
                    <a:cubicBezTo>
                      <a:pt x="46144" y="406804"/>
                      <a:pt x="42106" y="456656"/>
                      <a:pt x="34236" y="505420"/>
                    </a:cubicBezTo>
                    <a:lnTo>
                      <a:pt x="0" y="645111"/>
                    </a:lnTo>
                    <a:lnTo>
                      <a:pt x="8549" y="652165"/>
                    </a:lnTo>
                    <a:cubicBezTo>
                      <a:pt x="46490" y="677797"/>
                      <a:pt x="89629" y="696319"/>
                      <a:pt x="136055" y="705819"/>
                    </a:cubicBezTo>
                    <a:lnTo>
                      <a:pt x="206868" y="712958"/>
                    </a:lnTo>
                    <a:lnTo>
                      <a:pt x="207919" y="711446"/>
                    </a:lnTo>
                    <a:lnTo>
                      <a:pt x="208970" y="712958"/>
                    </a:lnTo>
                    <a:lnTo>
                      <a:pt x="279783" y="705819"/>
                    </a:lnTo>
                    <a:cubicBezTo>
                      <a:pt x="326209" y="696319"/>
                      <a:pt x="369348" y="677797"/>
                      <a:pt x="407289" y="652165"/>
                    </a:cubicBezTo>
                    <a:lnTo>
                      <a:pt x="415839" y="645111"/>
                    </a:lnTo>
                    <a:lnTo>
                      <a:pt x="381602" y="505420"/>
                    </a:lnTo>
                    <a:cubicBezTo>
                      <a:pt x="373732" y="456656"/>
                      <a:pt x="369694" y="406804"/>
                      <a:pt x="369694" y="356479"/>
                    </a:cubicBezTo>
                    <a:cubicBezTo>
                      <a:pt x="369694" y="306155"/>
                      <a:pt x="373732" y="256302"/>
                      <a:pt x="381602" y="207538"/>
                    </a:cubicBezTo>
                    <a:lnTo>
                      <a:pt x="415838" y="67847"/>
                    </a:lnTo>
                    <a:lnTo>
                      <a:pt x="407289" y="60793"/>
                    </a:lnTo>
                    <a:cubicBezTo>
                      <a:pt x="369348" y="35161"/>
                      <a:pt x="326209" y="16639"/>
                      <a:pt x="279783" y="7139"/>
                    </a:cubicBezTo>
                    <a:lnTo>
                      <a:pt x="208971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3" name="자유형 33"/>
              <p:cNvSpPr/>
              <p:nvPr/>
            </p:nvSpPr>
            <p:spPr>
              <a:xfrm flipH="1">
                <a:off x="4036191" y="2296126"/>
                <a:ext cx="2104" cy="1618"/>
              </a:xfrm>
              <a:custGeom>
                <a:avLst/>
                <a:gdLst>
                  <a:gd name="connsiteX0" fmla="*/ 1052 w 2104"/>
                  <a:gd name="connsiteY0" fmla="*/ 0 h 1619"/>
                  <a:gd name="connsiteX1" fmla="*/ 0 w 2104"/>
                  <a:gd name="connsiteY1" fmla="*/ 106 h 1619"/>
                  <a:gd name="connsiteX2" fmla="*/ 1052 w 2104"/>
                  <a:gd name="connsiteY2" fmla="*/ 1619 h 1619"/>
                  <a:gd name="connsiteX3" fmla="*/ 2104 w 2104"/>
                  <a:gd name="connsiteY3" fmla="*/ 106 h 1619"/>
                  <a:gd name="connsiteX4" fmla="*/ 1052 w 2104"/>
                  <a:gd name="connsiteY4" fmla="*/ 0 h 16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" h="1619">
                    <a:moveTo>
                      <a:pt x="1052" y="0"/>
                    </a:moveTo>
                    <a:lnTo>
                      <a:pt x="0" y="106"/>
                    </a:lnTo>
                    <a:lnTo>
                      <a:pt x="1052" y="1619"/>
                    </a:lnTo>
                    <a:lnTo>
                      <a:pt x="2104" y="106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4" name="자유형 32"/>
              <p:cNvSpPr/>
              <p:nvPr/>
            </p:nvSpPr>
            <p:spPr>
              <a:xfrm flipH="1">
                <a:off x="4195843" y="2364079"/>
                <a:ext cx="194810" cy="577264"/>
              </a:xfrm>
              <a:custGeom>
                <a:avLst/>
                <a:gdLst>
                  <a:gd name="connsiteX0" fmla="*/ 148666 w 194810"/>
                  <a:gd name="connsiteY0" fmla="*/ 0 h 577264"/>
                  <a:gd name="connsiteX1" fmla="*/ 104441 w 194810"/>
                  <a:gd name="connsiteY1" fmla="*/ 36489 h 577264"/>
                  <a:gd name="connsiteX2" fmla="*/ 0 w 194810"/>
                  <a:gd name="connsiteY2" fmla="*/ 288632 h 577264"/>
                  <a:gd name="connsiteX3" fmla="*/ 104441 w 194810"/>
                  <a:gd name="connsiteY3" fmla="*/ 540776 h 577264"/>
                  <a:gd name="connsiteX4" fmla="*/ 148666 w 194810"/>
                  <a:gd name="connsiteY4" fmla="*/ 577264 h 577264"/>
                  <a:gd name="connsiteX5" fmla="*/ 182902 w 194810"/>
                  <a:gd name="connsiteY5" fmla="*/ 437573 h 577264"/>
                  <a:gd name="connsiteX6" fmla="*/ 194810 w 194810"/>
                  <a:gd name="connsiteY6" fmla="*/ 288632 h 577264"/>
                  <a:gd name="connsiteX7" fmla="*/ 182902 w 194810"/>
                  <a:gd name="connsiteY7" fmla="*/ 139691 h 577264"/>
                  <a:gd name="connsiteX8" fmla="*/ 148666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148666" y="0"/>
                    </a:moveTo>
                    <a:lnTo>
                      <a:pt x="104441" y="36489"/>
                    </a:lnTo>
                    <a:cubicBezTo>
                      <a:pt x="39912" y="101018"/>
                      <a:pt x="0" y="190164"/>
                      <a:pt x="0" y="288632"/>
                    </a:cubicBezTo>
                    <a:cubicBezTo>
                      <a:pt x="0" y="387100"/>
                      <a:pt x="39912" y="476246"/>
                      <a:pt x="104441" y="540776"/>
                    </a:cubicBezTo>
                    <a:lnTo>
                      <a:pt x="148666" y="577264"/>
                    </a:lnTo>
                    <a:lnTo>
                      <a:pt x="182902" y="437573"/>
                    </a:lnTo>
                    <a:cubicBezTo>
                      <a:pt x="190772" y="388809"/>
                      <a:pt x="194810" y="338957"/>
                      <a:pt x="194810" y="288632"/>
                    </a:cubicBezTo>
                    <a:cubicBezTo>
                      <a:pt x="194810" y="238308"/>
                      <a:pt x="190772" y="188455"/>
                      <a:pt x="182902" y="139691"/>
                    </a:cubicBezTo>
                    <a:lnTo>
                      <a:pt x="1486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5" name="자유형 31"/>
              <p:cNvSpPr/>
              <p:nvPr/>
            </p:nvSpPr>
            <p:spPr>
              <a:xfrm flipH="1">
                <a:off x="3680658" y="2364079"/>
                <a:ext cx="194810" cy="577264"/>
              </a:xfrm>
              <a:custGeom>
                <a:avLst/>
                <a:gdLst>
                  <a:gd name="connsiteX0" fmla="*/ 46144 w 194810"/>
                  <a:gd name="connsiteY0" fmla="*/ 0 h 577264"/>
                  <a:gd name="connsiteX1" fmla="*/ 11908 w 194810"/>
                  <a:gd name="connsiteY1" fmla="*/ 139691 h 577264"/>
                  <a:gd name="connsiteX2" fmla="*/ 0 w 194810"/>
                  <a:gd name="connsiteY2" fmla="*/ 288632 h 577264"/>
                  <a:gd name="connsiteX3" fmla="*/ 11908 w 194810"/>
                  <a:gd name="connsiteY3" fmla="*/ 437573 h 577264"/>
                  <a:gd name="connsiteX4" fmla="*/ 46145 w 194810"/>
                  <a:gd name="connsiteY4" fmla="*/ 577264 h 577264"/>
                  <a:gd name="connsiteX5" fmla="*/ 90368 w 194810"/>
                  <a:gd name="connsiteY5" fmla="*/ 540776 h 577264"/>
                  <a:gd name="connsiteX6" fmla="*/ 194810 w 194810"/>
                  <a:gd name="connsiteY6" fmla="*/ 288632 h 577264"/>
                  <a:gd name="connsiteX7" fmla="*/ 90368 w 194810"/>
                  <a:gd name="connsiteY7" fmla="*/ 36489 h 577264"/>
                  <a:gd name="connsiteX8" fmla="*/ 46144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46144" y="0"/>
                    </a:moveTo>
                    <a:lnTo>
                      <a:pt x="11908" y="139691"/>
                    </a:lnTo>
                    <a:cubicBezTo>
                      <a:pt x="4038" y="188455"/>
                      <a:pt x="0" y="238308"/>
                      <a:pt x="0" y="288632"/>
                    </a:cubicBezTo>
                    <a:cubicBezTo>
                      <a:pt x="0" y="338957"/>
                      <a:pt x="4038" y="388809"/>
                      <a:pt x="11908" y="437573"/>
                    </a:cubicBezTo>
                    <a:lnTo>
                      <a:pt x="46145" y="577264"/>
                    </a:lnTo>
                    <a:lnTo>
                      <a:pt x="90368" y="540776"/>
                    </a:lnTo>
                    <a:cubicBezTo>
                      <a:pt x="154898" y="476246"/>
                      <a:pt x="194810" y="387100"/>
                      <a:pt x="194810" y="288632"/>
                    </a:cubicBezTo>
                    <a:cubicBezTo>
                      <a:pt x="194810" y="190164"/>
                      <a:pt x="154898" y="101018"/>
                      <a:pt x="90368" y="36489"/>
                    </a:cubicBezTo>
                    <a:lnTo>
                      <a:pt x="4614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66" name="자유형 28"/>
              <p:cNvSpPr/>
              <p:nvPr/>
            </p:nvSpPr>
            <p:spPr>
              <a:xfrm flipH="1">
                <a:off x="4036192" y="3007678"/>
                <a:ext cx="2102" cy="1618"/>
              </a:xfrm>
              <a:custGeom>
                <a:avLst/>
                <a:gdLst>
                  <a:gd name="connsiteX0" fmla="*/ 1051 w 2102"/>
                  <a:gd name="connsiteY0" fmla="*/ 0 h 1618"/>
                  <a:gd name="connsiteX1" fmla="*/ 0 w 2102"/>
                  <a:gd name="connsiteY1" fmla="*/ 1512 h 1618"/>
                  <a:gd name="connsiteX2" fmla="*/ 1051 w 2102"/>
                  <a:gd name="connsiteY2" fmla="*/ 1618 h 1618"/>
                  <a:gd name="connsiteX3" fmla="*/ 2102 w 2102"/>
                  <a:gd name="connsiteY3" fmla="*/ 1512 h 1618"/>
                  <a:gd name="connsiteX4" fmla="*/ 1051 w 2102"/>
                  <a:gd name="connsiteY4" fmla="*/ 0 h 1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" h="1618">
                    <a:moveTo>
                      <a:pt x="1051" y="0"/>
                    </a:moveTo>
                    <a:lnTo>
                      <a:pt x="0" y="1512"/>
                    </a:lnTo>
                    <a:lnTo>
                      <a:pt x="1051" y="1618"/>
                    </a:lnTo>
                    <a:lnTo>
                      <a:pt x="2102" y="1512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67" name="직사각형 39"/>
            <p:cNvSpPr/>
            <p:nvPr/>
          </p:nvSpPr>
          <p:spPr>
            <a:xfrm rot="2700000">
              <a:off x="4121349" y="3336162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직사각형 40"/>
            <p:cNvSpPr/>
            <p:nvPr/>
          </p:nvSpPr>
          <p:spPr>
            <a:xfrm rot="2700000">
              <a:off x="4098349" y="3363098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69" name="구부러진 연결선 42"/>
            <p:cNvCxnSpPr/>
            <p:nvPr/>
          </p:nvCxnSpPr>
          <p:spPr>
            <a:xfrm rot="10800000">
              <a:off x="1620474" y="1980006"/>
              <a:ext cx="2498103" cy="1444618"/>
            </a:xfrm>
            <a:prstGeom prst="curvedConnector3">
              <a:avLst>
                <a:gd name="adj1" fmla="val 50000"/>
              </a:avLst>
            </a:prstGeom>
            <a:ln w="57150" cap="rnd">
              <a:solidFill>
                <a:srgbClr val="352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그룹 44"/>
          <p:cNvGrpSpPr/>
          <p:nvPr/>
        </p:nvGrpSpPr>
        <p:grpSpPr>
          <a:xfrm rot="16200000">
            <a:off x="6470052" y="2122598"/>
            <a:ext cx="1476741" cy="1933641"/>
            <a:chOff x="4087258" y="2708807"/>
            <a:chExt cx="1811978" cy="2308349"/>
          </a:xfrm>
        </p:grpSpPr>
        <p:sp>
          <p:nvSpPr>
            <p:cNvPr id="171" name="순서도: 지연 45"/>
            <p:cNvSpPr/>
            <p:nvPr/>
          </p:nvSpPr>
          <p:spPr>
            <a:xfrm rot="8100000">
              <a:off x="4087258" y="3261942"/>
              <a:ext cx="213977" cy="174042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72" name="그룹 46"/>
            <p:cNvGrpSpPr/>
            <p:nvPr/>
          </p:nvGrpSpPr>
          <p:grpSpPr>
            <a:xfrm rot="2700000">
              <a:off x="4122162" y="2707220"/>
              <a:ext cx="709995" cy="713169"/>
              <a:chOff x="3680658" y="2296127"/>
              <a:chExt cx="709995" cy="713169"/>
            </a:xfrm>
          </p:grpSpPr>
          <p:sp>
            <p:nvSpPr>
              <p:cNvPr id="173" name="자유형 50"/>
              <p:cNvSpPr/>
              <p:nvPr/>
            </p:nvSpPr>
            <p:spPr>
              <a:xfrm flipH="1">
                <a:off x="3829323" y="2296232"/>
                <a:ext cx="415838" cy="712956"/>
              </a:xfrm>
              <a:custGeom>
                <a:avLst/>
                <a:gdLst>
                  <a:gd name="connsiteX0" fmla="*/ 208971 w 415839"/>
                  <a:gd name="connsiteY0" fmla="*/ 0 h 712958"/>
                  <a:gd name="connsiteX1" fmla="*/ 207919 w 415839"/>
                  <a:gd name="connsiteY1" fmla="*/ 1513 h 712958"/>
                  <a:gd name="connsiteX2" fmla="*/ 206867 w 415839"/>
                  <a:gd name="connsiteY2" fmla="*/ 0 h 712958"/>
                  <a:gd name="connsiteX3" fmla="*/ 136055 w 415839"/>
                  <a:gd name="connsiteY3" fmla="*/ 7139 h 712958"/>
                  <a:gd name="connsiteX4" fmla="*/ 8549 w 415839"/>
                  <a:gd name="connsiteY4" fmla="*/ 60793 h 712958"/>
                  <a:gd name="connsiteX5" fmla="*/ 0 w 415839"/>
                  <a:gd name="connsiteY5" fmla="*/ 67847 h 712958"/>
                  <a:gd name="connsiteX6" fmla="*/ 34236 w 415839"/>
                  <a:gd name="connsiteY6" fmla="*/ 207538 h 712958"/>
                  <a:gd name="connsiteX7" fmla="*/ 46144 w 415839"/>
                  <a:gd name="connsiteY7" fmla="*/ 356479 h 712958"/>
                  <a:gd name="connsiteX8" fmla="*/ 34236 w 415839"/>
                  <a:gd name="connsiteY8" fmla="*/ 505420 h 712958"/>
                  <a:gd name="connsiteX9" fmla="*/ 0 w 415839"/>
                  <a:gd name="connsiteY9" fmla="*/ 645111 h 712958"/>
                  <a:gd name="connsiteX10" fmla="*/ 8549 w 415839"/>
                  <a:gd name="connsiteY10" fmla="*/ 652165 h 712958"/>
                  <a:gd name="connsiteX11" fmla="*/ 136055 w 415839"/>
                  <a:gd name="connsiteY11" fmla="*/ 705819 h 712958"/>
                  <a:gd name="connsiteX12" fmla="*/ 206868 w 415839"/>
                  <a:gd name="connsiteY12" fmla="*/ 712958 h 712958"/>
                  <a:gd name="connsiteX13" fmla="*/ 207919 w 415839"/>
                  <a:gd name="connsiteY13" fmla="*/ 711446 h 712958"/>
                  <a:gd name="connsiteX14" fmla="*/ 208970 w 415839"/>
                  <a:gd name="connsiteY14" fmla="*/ 712958 h 712958"/>
                  <a:gd name="connsiteX15" fmla="*/ 279783 w 415839"/>
                  <a:gd name="connsiteY15" fmla="*/ 705819 h 712958"/>
                  <a:gd name="connsiteX16" fmla="*/ 407289 w 415839"/>
                  <a:gd name="connsiteY16" fmla="*/ 652165 h 712958"/>
                  <a:gd name="connsiteX17" fmla="*/ 415839 w 415839"/>
                  <a:gd name="connsiteY17" fmla="*/ 645111 h 712958"/>
                  <a:gd name="connsiteX18" fmla="*/ 381602 w 415839"/>
                  <a:gd name="connsiteY18" fmla="*/ 505420 h 712958"/>
                  <a:gd name="connsiteX19" fmla="*/ 369694 w 415839"/>
                  <a:gd name="connsiteY19" fmla="*/ 356479 h 712958"/>
                  <a:gd name="connsiteX20" fmla="*/ 381602 w 415839"/>
                  <a:gd name="connsiteY20" fmla="*/ 207538 h 712958"/>
                  <a:gd name="connsiteX21" fmla="*/ 415838 w 415839"/>
                  <a:gd name="connsiteY21" fmla="*/ 67847 h 712958"/>
                  <a:gd name="connsiteX22" fmla="*/ 407289 w 415839"/>
                  <a:gd name="connsiteY22" fmla="*/ 60793 h 712958"/>
                  <a:gd name="connsiteX23" fmla="*/ 279783 w 415839"/>
                  <a:gd name="connsiteY23" fmla="*/ 7139 h 712958"/>
                  <a:gd name="connsiteX24" fmla="*/ 208971 w 415839"/>
                  <a:gd name="connsiteY24" fmla="*/ 0 h 71295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15839" h="712958">
                    <a:moveTo>
                      <a:pt x="208971" y="0"/>
                    </a:moveTo>
                    <a:lnTo>
                      <a:pt x="207919" y="1513"/>
                    </a:lnTo>
                    <a:lnTo>
                      <a:pt x="206867" y="0"/>
                    </a:lnTo>
                    <a:lnTo>
                      <a:pt x="136055" y="7139"/>
                    </a:lnTo>
                    <a:cubicBezTo>
                      <a:pt x="89629" y="16639"/>
                      <a:pt x="46490" y="35161"/>
                      <a:pt x="8549" y="60793"/>
                    </a:cubicBezTo>
                    <a:lnTo>
                      <a:pt x="0" y="67847"/>
                    </a:lnTo>
                    <a:lnTo>
                      <a:pt x="34236" y="207538"/>
                    </a:lnTo>
                    <a:cubicBezTo>
                      <a:pt x="42106" y="256302"/>
                      <a:pt x="46144" y="306155"/>
                      <a:pt x="46144" y="356479"/>
                    </a:cubicBezTo>
                    <a:cubicBezTo>
                      <a:pt x="46144" y="406804"/>
                      <a:pt x="42106" y="456656"/>
                      <a:pt x="34236" y="505420"/>
                    </a:cubicBezTo>
                    <a:lnTo>
                      <a:pt x="0" y="645111"/>
                    </a:lnTo>
                    <a:lnTo>
                      <a:pt x="8549" y="652165"/>
                    </a:lnTo>
                    <a:cubicBezTo>
                      <a:pt x="46490" y="677797"/>
                      <a:pt x="89629" y="696319"/>
                      <a:pt x="136055" y="705819"/>
                    </a:cubicBezTo>
                    <a:lnTo>
                      <a:pt x="206868" y="712958"/>
                    </a:lnTo>
                    <a:lnTo>
                      <a:pt x="207919" y="711446"/>
                    </a:lnTo>
                    <a:lnTo>
                      <a:pt x="208970" y="712958"/>
                    </a:lnTo>
                    <a:lnTo>
                      <a:pt x="279783" y="705819"/>
                    </a:lnTo>
                    <a:cubicBezTo>
                      <a:pt x="326209" y="696319"/>
                      <a:pt x="369348" y="677797"/>
                      <a:pt x="407289" y="652165"/>
                    </a:cubicBezTo>
                    <a:lnTo>
                      <a:pt x="415839" y="645111"/>
                    </a:lnTo>
                    <a:lnTo>
                      <a:pt x="381602" y="505420"/>
                    </a:lnTo>
                    <a:cubicBezTo>
                      <a:pt x="373732" y="456656"/>
                      <a:pt x="369694" y="406804"/>
                      <a:pt x="369694" y="356479"/>
                    </a:cubicBezTo>
                    <a:cubicBezTo>
                      <a:pt x="369694" y="306155"/>
                      <a:pt x="373732" y="256302"/>
                      <a:pt x="381602" y="207538"/>
                    </a:cubicBezTo>
                    <a:lnTo>
                      <a:pt x="415838" y="67847"/>
                    </a:lnTo>
                    <a:lnTo>
                      <a:pt x="407289" y="60793"/>
                    </a:lnTo>
                    <a:cubicBezTo>
                      <a:pt x="369348" y="35161"/>
                      <a:pt x="326209" y="16639"/>
                      <a:pt x="279783" y="7139"/>
                    </a:cubicBezTo>
                    <a:lnTo>
                      <a:pt x="208971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4" name="자유형 51"/>
              <p:cNvSpPr/>
              <p:nvPr/>
            </p:nvSpPr>
            <p:spPr>
              <a:xfrm flipH="1">
                <a:off x="4036191" y="2296127"/>
                <a:ext cx="2104" cy="1619"/>
              </a:xfrm>
              <a:custGeom>
                <a:avLst/>
                <a:gdLst>
                  <a:gd name="connsiteX0" fmla="*/ 1052 w 2104"/>
                  <a:gd name="connsiteY0" fmla="*/ 0 h 1619"/>
                  <a:gd name="connsiteX1" fmla="*/ 0 w 2104"/>
                  <a:gd name="connsiteY1" fmla="*/ 106 h 1619"/>
                  <a:gd name="connsiteX2" fmla="*/ 1052 w 2104"/>
                  <a:gd name="connsiteY2" fmla="*/ 1619 h 1619"/>
                  <a:gd name="connsiteX3" fmla="*/ 2104 w 2104"/>
                  <a:gd name="connsiteY3" fmla="*/ 106 h 1619"/>
                  <a:gd name="connsiteX4" fmla="*/ 1052 w 2104"/>
                  <a:gd name="connsiteY4" fmla="*/ 0 h 16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" h="1619">
                    <a:moveTo>
                      <a:pt x="1052" y="0"/>
                    </a:moveTo>
                    <a:lnTo>
                      <a:pt x="0" y="106"/>
                    </a:lnTo>
                    <a:lnTo>
                      <a:pt x="1052" y="1619"/>
                    </a:lnTo>
                    <a:lnTo>
                      <a:pt x="2104" y="106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5" name="자유형 52"/>
              <p:cNvSpPr/>
              <p:nvPr/>
            </p:nvSpPr>
            <p:spPr>
              <a:xfrm flipH="1">
                <a:off x="4195843" y="2364079"/>
                <a:ext cx="194810" cy="577264"/>
              </a:xfrm>
              <a:custGeom>
                <a:avLst/>
                <a:gdLst>
                  <a:gd name="connsiteX0" fmla="*/ 148666 w 194810"/>
                  <a:gd name="connsiteY0" fmla="*/ 0 h 577264"/>
                  <a:gd name="connsiteX1" fmla="*/ 104441 w 194810"/>
                  <a:gd name="connsiteY1" fmla="*/ 36489 h 577264"/>
                  <a:gd name="connsiteX2" fmla="*/ 0 w 194810"/>
                  <a:gd name="connsiteY2" fmla="*/ 288632 h 577264"/>
                  <a:gd name="connsiteX3" fmla="*/ 104441 w 194810"/>
                  <a:gd name="connsiteY3" fmla="*/ 540776 h 577264"/>
                  <a:gd name="connsiteX4" fmla="*/ 148666 w 194810"/>
                  <a:gd name="connsiteY4" fmla="*/ 577264 h 577264"/>
                  <a:gd name="connsiteX5" fmla="*/ 182902 w 194810"/>
                  <a:gd name="connsiteY5" fmla="*/ 437573 h 577264"/>
                  <a:gd name="connsiteX6" fmla="*/ 194810 w 194810"/>
                  <a:gd name="connsiteY6" fmla="*/ 288632 h 577264"/>
                  <a:gd name="connsiteX7" fmla="*/ 182902 w 194810"/>
                  <a:gd name="connsiteY7" fmla="*/ 139691 h 577264"/>
                  <a:gd name="connsiteX8" fmla="*/ 148666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148666" y="0"/>
                    </a:moveTo>
                    <a:lnTo>
                      <a:pt x="104441" y="36489"/>
                    </a:lnTo>
                    <a:cubicBezTo>
                      <a:pt x="39912" y="101018"/>
                      <a:pt x="0" y="190164"/>
                      <a:pt x="0" y="288632"/>
                    </a:cubicBezTo>
                    <a:cubicBezTo>
                      <a:pt x="0" y="387100"/>
                      <a:pt x="39912" y="476246"/>
                      <a:pt x="104441" y="540776"/>
                    </a:cubicBezTo>
                    <a:lnTo>
                      <a:pt x="148666" y="577264"/>
                    </a:lnTo>
                    <a:lnTo>
                      <a:pt x="182902" y="437573"/>
                    </a:lnTo>
                    <a:cubicBezTo>
                      <a:pt x="190772" y="388809"/>
                      <a:pt x="194810" y="338957"/>
                      <a:pt x="194810" y="288632"/>
                    </a:cubicBezTo>
                    <a:cubicBezTo>
                      <a:pt x="194810" y="238308"/>
                      <a:pt x="190772" y="188455"/>
                      <a:pt x="182902" y="139691"/>
                    </a:cubicBezTo>
                    <a:lnTo>
                      <a:pt x="1486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6" name="자유형 53"/>
              <p:cNvSpPr/>
              <p:nvPr/>
            </p:nvSpPr>
            <p:spPr>
              <a:xfrm flipH="1">
                <a:off x="3680658" y="2364079"/>
                <a:ext cx="194810" cy="577264"/>
              </a:xfrm>
              <a:custGeom>
                <a:avLst/>
                <a:gdLst>
                  <a:gd name="connsiteX0" fmla="*/ 46144 w 194810"/>
                  <a:gd name="connsiteY0" fmla="*/ 0 h 577264"/>
                  <a:gd name="connsiteX1" fmla="*/ 11908 w 194810"/>
                  <a:gd name="connsiteY1" fmla="*/ 139691 h 577264"/>
                  <a:gd name="connsiteX2" fmla="*/ 0 w 194810"/>
                  <a:gd name="connsiteY2" fmla="*/ 288632 h 577264"/>
                  <a:gd name="connsiteX3" fmla="*/ 11908 w 194810"/>
                  <a:gd name="connsiteY3" fmla="*/ 437573 h 577264"/>
                  <a:gd name="connsiteX4" fmla="*/ 46145 w 194810"/>
                  <a:gd name="connsiteY4" fmla="*/ 577264 h 577264"/>
                  <a:gd name="connsiteX5" fmla="*/ 90368 w 194810"/>
                  <a:gd name="connsiteY5" fmla="*/ 540776 h 577264"/>
                  <a:gd name="connsiteX6" fmla="*/ 194810 w 194810"/>
                  <a:gd name="connsiteY6" fmla="*/ 288632 h 577264"/>
                  <a:gd name="connsiteX7" fmla="*/ 90368 w 194810"/>
                  <a:gd name="connsiteY7" fmla="*/ 36489 h 577264"/>
                  <a:gd name="connsiteX8" fmla="*/ 46144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46144" y="0"/>
                    </a:moveTo>
                    <a:lnTo>
                      <a:pt x="11908" y="139691"/>
                    </a:lnTo>
                    <a:cubicBezTo>
                      <a:pt x="4038" y="188455"/>
                      <a:pt x="0" y="238308"/>
                      <a:pt x="0" y="288632"/>
                    </a:cubicBezTo>
                    <a:cubicBezTo>
                      <a:pt x="0" y="338957"/>
                      <a:pt x="4038" y="388809"/>
                      <a:pt x="11908" y="437573"/>
                    </a:cubicBezTo>
                    <a:lnTo>
                      <a:pt x="46145" y="577264"/>
                    </a:lnTo>
                    <a:lnTo>
                      <a:pt x="90368" y="540776"/>
                    </a:lnTo>
                    <a:cubicBezTo>
                      <a:pt x="154898" y="476246"/>
                      <a:pt x="194810" y="387100"/>
                      <a:pt x="194810" y="288632"/>
                    </a:cubicBezTo>
                    <a:cubicBezTo>
                      <a:pt x="194810" y="190164"/>
                      <a:pt x="154898" y="101018"/>
                      <a:pt x="90368" y="36489"/>
                    </a:cubicBezTo>
                    <a:lnTo>
                      <a:pt x="4614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77" name="자유형 54"/>
              <p:cNvSpPr/>
              <p:nvPr/>
            </p:nvSpPr>
            <p:spPr>
              <a:xfrm flipH="1">
                <a:off x="4036192" y="3007678"/>
                <a:ext cx="2102" cy="1618"/>
              </a:xfrm>
              <a:custGeom>
                <a:avLst/>
                <a:gdLst>
                  <a:gd name="connsiteX0" fmla="*/ 1051 w 2102"/>
                  <a:gd name="connsiteY0" fmla="*/ 0 h 1618"/>
                  <a:gd name="connsiteX1" fmla="*/ 0 w 2102"/>
                  <a:gd name="connsiteY1" fmla="*/ 1512 h 1618"/>
                  <a:gd name="connsiteX2" fmla="*/ 1051 w 2102"/>
                  <a:gd name="connsiteY2" fmla="*/ 1618 h 1618"/>
                  <a:gd name="connsiteX3" fmla="*/ 2102 w 2102"/>
                  <a:gd name="connsiteY3" fmla="*/ 1512 h 1618"/>
                  <a:gd name="connsiteX4" fmla="*/ 1051 w 2102"/>
                  <a:gd name="connsiteY4" fmla="*/ 0 h 1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" h="1618">
                    <a:moveTo>
                      <a:pt x="1051" y="0"/>
                    </a:moveTo>
                    <a:lnTo>
                      <a:pt x="0" y="1512"/>
                    </a:lnTo>
                    <a:lnTo>
                      <a:pt x="1051" y="1618"/>
                    </a:lnTo>
                    <a:lnTo>
                      <a:pt x="2102" y="1512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178" name="직사각형 47"/>
            <p:cNvSpPr/>
            <p:nvPr/>
          </p:nvSpPr>
          <p:spPr>
            <a:xfrm rot="2700000">
              <a:off x="4121349" y="3336162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9" name="직사각형 48"/>
            <p:cNvSpPr/>
            <p:nvPr/>
          </p:nvSpPr>
          <p:spPr>
            <a:xfrm rot="2700000">
              <a:off x="4098349" y="3363098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0" name="구부러진 연결선 49"/>
            <p:cNvCxnSpPr/>
            <p:nvPr/>
          </p:nvCxnSpPr>
          <p:spPr>
            <a:xfrm rot="10800000" flipH="1" flipV="1">
              <a:off x="4118601" y="3424613"/>
              <a:ext cx="1780634" cy="1592544"/>
            </a:xfrm>
            <a:prstGeom prst="curvedConnector3">
              <a:avLst>
                <a:gd name="adj1" fmla="val 50000"/>
              </a:avLst>
            </a:prstGeom>
            <a:ln w="57150" cap="rnd">
              <a:solidFill>
                <a:srgbClr val="352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8" name="그룹 58"/>
          <p:cNvGrpSpPr/>
          <p:nvPr/>
        </p:nvGrpSpPr>
        <p:grpSpPr>
          <a:xfrm rot="16200000">
            <a:off x="6933498" y="4225488"/>
            <a:ext cx="592887" cy="1993296"/>
            <a:chOff x="4087258" y="2708808"/>
            <a:chExt cx="746485" cy="2509695"/>
          </a:xfrm>
        </p:grpSpPr>
        <p:sp>
          <p:nvSpPr>
            <p:cNvPr id="199" name="순서도: 지연 59"/>
            <p:cNvSpPr/>
            <p:nvPr/>
          </p:nvSpPr>
          <p:spPr>
            <a:xfrm rot="8100000">
              <a:off x="4087258" y="3261942"/>
              <a:ext cx="213977" cy="174042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00" name="그룹 60"/>
            <p:cNvGrpSpPr/>
            <p:nvPr/>
          </p:nvGrpSpPr>
          <p:grpSpPr>
            <a:xfrm rot="2700000">
              <a:off x="4122161" y="2707221"/>
              <a:ext cx="709995" cy="713168"/>
              <a:chOff x="3680658" y="2296127"/>
              <a:chExt cx="709995" cy="713169"/>
            </a:xfrm>
          </p:grpSpPr>
          <p:sp>
            <p:nvSpPr>
              <p:cNvPr id="201" name="자유형 64"/>
              <p:cNvSpPr/>
              <p:nvPr/>
            </p:nvSpPr>
            <p:spPr>
              <a:xfrm flipH="1">
                <a:off x="3829324" y="2296231"/>
                <a:ext cx="415839" cy="712957"/>
              </a:xfrm>
              <a:custGeom>
                <a:avLst/>
                <a:gdLst>
                  <a:gd name="connsiteX0" fmla="*/ 208971 w 415839"/>
                  <a:gd name="connsiteY0" fmla="*/ 0 h 712958"/>
                  <a:gd name="connsiteX1" fmla="*/ 207919 w 415839"/>
                  <a:gd name="connsiteY1" fmla="*/ 1513 h 712958"/>
                  <a:gd name="connsiteX2" fmla="*/ 206867 w 415839"/>
                  <a:gd name="connsiteY2" fmla="*/ 0 h 712958"/>
                  <a:gd name="connsiteX3" fmla="*/ 136055 w 415839"/>
                  <a:gd name="connsiteY3" fmla="*/ 7139 h 712958"/>
                  <a:gd name="connsiteX4" fmla="*/ 8549 w 415839"/>
                  <a:gd name="connsiteY4" fmla="*/ 60793 h 712958"/>
                  <a:gd name="connsiteX5" fmla="*/ 0 w 415839"/>
                  <a:gd name="connsiteY5" fmla="*/ 67847 h 712958"/>
                  <a:gd name="connsiteX6" fmla="*/ 34236 w 415839"/>
                  <a:gd name="connsiteY6" fmla="*/ 207538 h 712958"/>
                  <a:gd name="connsiteX7" fmla="*/ 46144 w 415839"/>
                  <a:gd name="connsiteY7" fmla="*/ 356479 h 712958"/>
                  <a:gd name="connsiteX8" fmla="*/ 34236 w 415839"/>
                  <a:gd name="connsiteY8" fmla="*/ 505420 h 712958"/>
                  <a:gd name="connsiteX9" fmla="*/ 0 w 415839"/>
                  <a:gd name="connsiteY9" fmla="*/ 645111 h 712958"/>
                  <a:gd name="connsiteX10" fmla="*/ 8549 w 415839"/>
                  <a:gd name="connsiteY10" fmla="*/ 652165 h 712958"/>
                  <a:gd name="connsiteX11" fmla="*/ 136055 w 415839"/>
                  <a:gd name="connsiteY11" fmla="*/ 705819 h 712958"/>
                  <a:gd name="connsiteX12" fmla="*/ 206868 w 415839"/>
                  <a:gd name="connsiteY12" fmla="*/ 712958 h 712958"/>
                  <a:gd name="connsiteX13" fmla="*/ 207919 w 415839"/>
                  <a:gd name="connsiteY13" fmla="*/ 711446 h 712958"/>
                  <a:gd name="connsiteX14" fmla="*/ 208970 w 415839"/>
                  <a:gd name="connsiteY14" fmla="*/ 712958 h 712958"/>
                  <a:gd name="connsiteX15" fmla="*/ 279783 w 415839"/>
                  <a:gd name="connsiteY15" fmla="*/ 705819 h 712958"/>
                  <a:gd name="connsiteX16" fmla="*/ 407289 w 415839"/>
                  <a:gd name="connsiteY16" fmla="*/ 652165 h 712958"/>
                  <a:gd name="connsiteX17" fmla="*/ 415839 w 415839"/>
                  <a:gd name="connsiteY17" fmla="*/ 645111 h 712958"/>
                  <a:gd name="connsiteX18" fmla="*/ 381602 w 415839"/>
                  <a:gd name="connsiteY18" fmla="*/ 505420 h 712958"/>
                  <a:gd name="connsiteX19" fmla="*/ 369694 w 415839"/>
                  <a:gd name="connsiteY19" fmla="*/ 356479 h 712958"/>
                  <a:gd name="connsiteX20" fmla="*/ 381602 w 415839"/>
                  <a:gd name="connsiteY20" fmla="*/ 207538 h 712958"/>
                  <a:gd name="connsiteX21" fmla="*/ 415838 w 415839"/>
                  <a:gd name="connsiteY21" fmla="*/ 67847 h 712958"/>
                  <a:gd name="connsiteX22" fmla="*/ 407289 w 415839"/>
                  <a:gd name="connsiteY22" fmla="*/ 60793 h 712958"/>
                  <a:gd name="connsiteX23" fmla="*/ 279783 w 415839"/>
                  <a:gd name="connsiteY23" fmla="*/ 7139 h 712958"/>
                  <a:gd name="connsiteX24" fmla="*/ 208971 w 415839"/>
                  <a:gd name="connsiteY24" fmla="*/ 0 h 71295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15839" h="712958">
                    <a:moveTo>
                      <a:pt x="208971" y="0"/>
                    </a:moveTo>
                    <a:lnTo>
                      <a:pt x="207919" y="1513"/>
                    </a:lnTo>
                    <a:lnTo>
                      <a:pt x="206867" y="0"/>
                    </a:lnTo>
                    <a:lnTo>
                      <a:pt x="136055" y="7139"/>
                    </a:lnTo>
                    <a:cubicBezTo>
                      <a:pt x="89629" y="16639"/>
                      <a:pt x="46490" y="35161"/>
                      <a:pt x="8549" y="60793"/>
                    </a:cubicBezTo>
                    <a:lnTo>
                      <a:pt x="0" y="67847"/>
                    </a:lnTo>
                    <a:lnTo>
                      <a:pt x="34236" y="207538"/>
                    </a:lnTo>
                    <a:cubicBezTo>
                      <a:pt x="42106" y="256302"/>
                      <a:pt x="46144" y="306155"/>
                      <a:pt x="46144" y="356479"/>
                    </a:cubicBezTo>
                    <a:cubicBezTo>
                      <a:pt x="46144" y="406804"/>
                      <a:pt x="42106" y="456656"/>
                      <a:pt x="34236" y="505420"/>
                    </a:cubicBezTo>
                    <a:lnTo>
                      <a:pt x="0" y="645111"/>
                    </a:lnTo>
                    <a:lnTo>
                      <a:pt x="8549" y="652165"/>
                    </a:lnTo>
                    <a:cubicBezTo>
                      <a:pt x="46490" y="677797"/>
                      <a:pt x="89629" y="696319"/>
                      <a:pt x="136055" y="705819"/>
                    </a:cubicBezTo>
                    <a:lnTo>
                      <a:pt x="206868" y="712958"/>
                    </a:lnTo>
                    <a:lnTo>
                      <a:pt x="207919" y="711446"/>
                    </a:lnTo>
                    <a:lnTo>
                      <a:pt x="208970" y="712958"/>
                    </a:lnTo>
                    <a:lnTo>
                      <a:pt x="279783" y="705819"/>
                    </a:lnTo>
                    <a:cubicBezTo>
                      <a:pt x="326209" y="696319"/>
                      <a:pt x="369348" y="677797"/>
                      <a:pt x="407289" y="652165"/>
                    </a:cubicBezTo>
                    <a:lnTo>
                      <a:pt x="415839" y="645111"/>
                    </a:lnTo>
                    <a:lnTo>
                      <a:pt x="381602" y="505420"/>
                    </a:lnTo>
                    <a:cubicBezTo>
                      <a:pt x="373732" y="456656"/>
                      <a:pt x="369694" y="406804"/>
                      <a:pt x="369694" y="356479"/>
                    </a:cubicBezTo>
                    <a:cubicBezTo>
                      <a:pt x="369694" y="306155"/>
                      <a:pt x="373732" y="256302"/>
                      <a:pt x="381602" y="207538"/>
                    </a:cubicBezTo>
                    <a:lnTo>
                      <a:pt x="415838" y="67847"/>
                    </a:lnTo>
                    <a:lnTo>
                      <a:pt x="407289" y="60793"/>
                    </a:lnTo>
                    <a:cubicBezTo>
                      <a:pt x="369348" y="35161"/>
                      <a:pt x="326209" y="16639"/>
                      <a:pt x="279783" y="7139"/>
                    </a:cubicBezTo>
                    <a:lnTo>
                      <a:pt x="208971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2" name="자유형 65"/>
              <p:cNvSpPr/>
              <p:nvPr/>
            </p:nvSpPr>
            <p:spPr>
              <a:xfrm flipH="1">
                <a:off x="4036191" y="2296127"/>
                <a:ext cx="2104" cy="1619"/>
              </a:xfrm>
              <a:custGeom>
                <a:avLst/>
                <a:gdLst>
                  <a:gd name="connsiteX0" fmla="*/ 1052 w 2104"/>
                  <a:gd name="connsiteY0" fmla="*/ 0 h 1619"/>
                  <a:gd name="connsiteX1" fmla="*/ 0 w 2104"/>
                  <a:gd name="connsiteY1" fmla="*/ 106 h 1619"/>
                  <a:gd name="connsiteX2" fmla="*/ 1052 w 2104"/>
                  <a:gd name="connsiteY2" fmla="*/ 1619 h 1619"/>
                  <a:gd name="connsiteX3" fmla="*/ 2104 w 2104"/>
                  <a:gd name="connsiteY3" fmla="*/ 106 h 1619"/>
                  <a:gd name="connsiteX4" fmla="*/ 1052 w 2104"/>
                  <a:gd name="connsiteY4" fmla="*/ 0 h 16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" h="1619">
                    <a:moveTo>
                      <a:pt x="1052" y="0"/>
                    </a:moveTo>
                    <a:lnTo>
                      <a:pt x="0" y="106"/>
                    </a:lnTo>
                    <a:lnTo>
                      <a:pt x="1052" y="1619"/>
                    </a:lnTo>
                    <a:lnTo>
                      <a:pt x="2104" y="106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3" name="자유형 66"/>
              <p:cNvSpPr/>
              <p:nvPr/>
            </p:nvSpPr>
            <p:spPr>
              <a:xfrm flipH="1">
                <a:off x="4195843" y="2364079"/>
                <a:ext cx="194810" cy="577264"/>
              </a:xfrm>
              <a:custGeom>
                <a:avLst/>
                <a:gdLst>
                  <a:gd name="connsiteX0" fmla="*/ 148666 w 194810"/>
                  <a:gd name="connsiteY0" fmla="*/ 0 h 577264"/>
                  <a:gd name="connsiteX1" fmla="*/ 104441 w 194810"/>
                  <a:gd name="connsiteY1" fmla="*/ 36489 h 577264"/>
                  <a:gd name="connsiteX2" fmla="*/ 0 w 194810"/>
                  <a:gd name="connsiteY2" fmla="*/ 288632 h 577264"/>
                  <a:gd name="connsiteX3" fmla="*/ 104441 w 194810"/>
                  <a:gd name="connsiteY3" fmla="*/ 540776 h 577264"/>
                  <a:gd name="connsiteX4" fmla="*/ 148666 w 194810"/>
                  <a:gd name="connsiteY4" fmla="*/ 577264 h 577264"/>
                  <a:gd name="connsiteX5" fmla="*/ 182902 w 194810"/>
                  <a:gd name="connsiteY5" fmla="*/ 437573 h 577264"/>
                  <a:gd name="connsiteX6" fmla="*/ 194810 w 194810"/>
                  <a:gd name="connsiteY6" fmla="*/ 288632 h 577264"/>
                  <a:gd name="connsiteX7" fmla="*/ 182902 w 194810"/>
                  <a:gd name="connsiteY7" fmla="*/ 139691 h 577264"/>
                  <a:gd name="connsiteX8" fmla="*/ 148666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148666" y="0"/>
                    </a:moveTo>
                    <a:lnTo>
                      <a:pt x="104441" y="36489"/>
                    </a:lnTo>
                    <a:cubicBezTo>
                      <a:pt x="39912" y="101018"/>
                      <a:pt x="0" y="190164"/>
                      <a:pt x="0" y="288632"/>
                    </a:cubicBezTo>
                    <a:cubicBezTo>
                      <a:pt x="0" y="387100"/>
                      <a:pt x="39912" y="476246"/>
                      <a:pt x="104441" y="540776"/>
                    </a:cubicBezTo>
                    <a:lnTo>
                      <a:pt x="148666" y="577264"/>
                    </a:lnTo>
                    <a:lnTo>
                      <a:pt x="182902" y="437573"/>
                    </a:lnTo>
                    <a:cubicBezTo>
                      <a:pt x="190772" y="388809"/>
                      <a:pt x="194810" y="338957"/>
                      <a:pt x="194810" y="288632"/>
                    </a:cubicBezTo>
                    <a:cubicBezTo>
                      <a:pt x="194810" y="238308"/>
                      <a:pt x="190772" y="188455"/>
                      <a:pt x="182902" y="139691"/>
                    </a:cubicBezTo>
                    <a:lnTo>
                      <a:pt x="1486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4" name="자유형 67"/>
              <p:cNvSpPr/>
              <p:nvPr/>
            </p:nvSpPr>
            <p:spPr>
              <a:xfrm flipH="1">
                <a:off x="3680658" y="2364079"/>
                <a:ext cx="194810" cy="577264"/>
              </a:xfrm>
              <a:custGeom>
                <a:avLst/>
                <a:gdLst>
                  <a:gd name="connsiteX0" fmla="*/ 46144 w 194810"/>
                  <a:gd name="connsiteY0" fmla="*/ 0 h 577264"/>
                  <a:gd name="connsiteX1" fmla="*/ 11908 w 194810"/>
                  <a:gd name="connsiteY1" fmla="*/ 139691 h 577264"/>
                  <a:gd name="connsiteX2" fmla="*/ 0 w 194810"/>
                  <a:gd name="connsiteY2" fmla="*/ 288632 h 577264"/>
                  <a:gd name="connsiteX3" fmla="*/ 11908 w 194810"/>
                  <a:gd name="connsiteY3" fmla="*/ 437573 h 577264"/>
                  <a:gd name="connsiteX4" fmla="*/ 46145 w 194810"/>
                  <a:gd name="connsiteY4" fmla="*/ 577264 h 577264"/>
                  <a:gd name="connsiteX5" fmla="*/ 90368 w 194810"/>
                  <a:gd name="connsiteY5" fmla="*/ 540776 h 577264"/>
                  <a:gd name="connsiteX6" fmla="*/ 194810 w 194810"/>
                  <a:gd name="connsiteY6" fmla="*/ 288632 h 577264"/>
                  <a:gd name="connsiteX7" fmla="*/ 90368 w 194810"/>
                  <a:gd name="connsiteY7" fmla="*/ 36489 h 577264"/>
                  <a:gd name="connsiteX8" fmla="*/ 46144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46144" y="0"/>
                    </a:moveTo>
                    <a:lnTo>
                      <a:pt x="11908" y="139691"/>
                    </a:lnTo>
                    <a:cubicBezTo>
                      <a:pt x="4038" y="188455"/>
                      <a:pt x="0" y="238308"/>
                      <a:pt x="0" y="288632"/>
                    </a:cubicBezTo>
                    <a:cubicBezTo>
                      <a:pt x="0" y="338957"/>
                      <a:pt x="4038" y="388809"/>
                      <a:pt x="11908" y="437573"/>
                    </a:cubicBezTo>
                    <a:lnTo>
                      <a:pt x="46145" y="577264"/>
                    </a:lnTo>
                    <a:lnTo>
                      <a:pt x="90368" y="540776"/>
                    </a:lnTo>
                    <a:cubicBezTo>
                      <a:pt x="154898" y="476246"/>
                      <a:pt x="194810" y="387100"/>
                      <a:pt x="194810" y="288632"/>
                    </a:cubicBezTo>
                    <a:cubicBezTo>
                      <a:pt x="194810" y="190164"/>
                      <a:pt x="154898" y="101018"/>
                      <a:pt x="90368" y="36489"/>
                    </a:cubicBezTo>
                    <a:lnTo>
                      <a:pt x="4614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05" name="자유형 68"/>
              <p:cNvSpPr/>
              <p:nvPr/>
            </p:nvSpPr>
            <p:spPr>
              <a:xfrm flipH="1">
                <a:off x="4036192" y="3007678"/>
                <a:ext cx="2102" cy="1618"/>
              </a:xfrm>
              <a:custGeom>
                <a:avLst/>
                <a:gdLst>
                  <a:gd name="connsiteX0" fmla="*/ 1051 w 2102"/>
                  <a:gd name="connsiteY0" fmla="*/ 0 h 1618"/>
                  <a:gd name="connsiteX1" fmla="*/ 0 w 2102"/>
                  <a:gd name="connsiteY1" fmla="*/ 1512 h 1618"/>
                  <a:gd name="connsiteX2" fmla="*/ 1051 w 2102"/>
                  <a:gd name="connsiteY2" fmla="*/ 1618 h 1618"/>
                  <a:gd name="connsiteX3" fmla="*/ 2102 w 2102"/>
                  <a:gd name="connsiteY3" fmla="*/ 1512 h 1618"/>
                  <a:gd name="connsiteX4" fmla="*/ 1051 w 2102"/>
                  <a:gd name="connsiteY4" fmla="*/ 0 h 1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" h="1618">
                    <a:moveTo>
                      <a:pt x="1051" y="0"/>
                    </a:moveTo>
                    <a:lnTo>
                      <a:pt x="0" y="1512"/>
                    </a:lnTo>
                    <a:lnTo>
                      <a:pt x="1051" y="1618"/>
                    </a:lnTo>
                    <a:lnTo>
                      <a:pt x="2102" y="1512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06" name="직사각형 61"/>
            <p:cNvSpPr/>
            <p:nvPr/>
          </p:nvSpPr>
          <p:spPr>
            <a:xfrm rot="2700000">
              <a:off x="4121349" y="3336162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07" name="직사각형 62"/>
            <p:cNvSpPr/>
            <p:nvPr/>
          </p:nvSpPr>
          <p:spPr>
            <a:xfrm rot="2700000">
              <a:off x="4098349" y="3363098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08" name="구부러진 연결선 63"/>
            <p:cNvCxnSpPr/>
            <p:nvPr/>
          </p:nvCxnSpPr>
          <p:spPr>
            <a:xfrm rot="5400000" flipV="1">
              <a:off x="3507588" y="4035611"/>
              <a:ext cx="1793896" cy="571889"/>
            </a:xfrm>
            <a:prstGeom prst="curvedConnector3">
              <a:avLst>
                <a:gd name="adj1" fmla="val 34127"/>
              </a:avLst>
            </a:prstGeom>
            <a:ln w="57150" cap="rnd">
              <a:solidFill>
                <a:srgbClr val="352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그룹 43"/>
          <p:cNvGrpSpPr/>
          <p:nvPr/>
        </p:nvGrpSpPr>
        <p:grpSpPr>
          <a:xfrm rot="0">
            <a:off x="4819835" y="4093145"/>
            <a:ext cx="1976810" cy="1624627"/>
            <a:chOff x="2344801" y="2708808"/>
            <a:chExt cx="2488938" cy="2045517"/>
          </a:xfrm>
        </p:grpSpPr>
        <p:sp>
          <p:nvSpPr>
            <p:cNvPr id="222" name="순서도: 지연 38"/>
            <p:cNvSpPr/>
            <p:nvPr/>
          </p:nvSpPr>
          <p:spPr>
            <a:xfrm rot="8100000">
              <a:off x="4087258" y="3261942"/>
              <a:ext cx="213977" cy="174042"/>
            </a:xfrm>
            <a:prstGeom prst="flowChartDelay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23" name="그룹 37"/>
            <p:cNvGrpSpPr/>
            <p:nvPr/>
          </p:nvGrpSpPr>
          <p:grpSpPr>
            <a:xfrm rot="2700000">
              <a:off x="4122158" y="2707221"/>
              <a:ext cx="709995" cy="713169"/>
              <a:chOff x="3680658" y="2296126"/>
              <a:chExt cx="709995" cy="713169"/>
            </a:xfrm>
          </p:grpSpPr>
          <p:sp>
            <p:nvSpPr>
              <p:cNvPr id="224" name="자유형 36"/>
              <p:cNvSpPr/>
              <p:nvPr/>
            </p:nvSpPr>
            <p:spPr>
              <a:xfrm flipH="1">
                <a:off x="3829323" y="2296231"/>
                <a:ext cx="415839" cy="712957"/>
              </a:xfrm>
              <a:custGeom>
                <a:avLst/>
                <a:gdLst>
                  <a:gd name="connsiteX0" fmla="*/ 208971 w 415839"/>
                  <a:gd name="connsiteY0" fmla="*/ 0 h 712958"/>
                  <a:gd name="connsiteX1" fmla="*/ 207919 w 415839"/>
                  <a:gd name="connsiteY1" fmla="*/ 1513 h 712958"/>
                  <a:gd name="connsiteX2" fmla="*/ 206867 w 415839"/>
                  <a:gd name="connsiteY2" fmla="*/ 0 h 712958"/>
                  <a:gd name="connsiteX3" fmla="*/ 136055 w 415839"/>
                  <a:gd name="connsiteY3" fmla="*/ 7139 h 712958"/>
                  <a:gd name="connsiteX4" fmla="*/ 8549 w 415839"/>
                  <a:gd name="connsiteY4" fmla="*/ 60793 h 712958"/>
                  <a:gd name="connsiteX5" fmla="*/ 0 w 415839"/>
                  <a:gd name="connsiteY5" fmla="*/ 67847 h 712958"/>
                  <a:gd name="connsiteX6" fmla="*/ 34236 w 415839"/>
                  <a:gd name="connsiteY6" fmla="*/ 207538 h 712958"/>
                  <a:gd name="connsiteX7" fmla="*/ 46144 w 415839"/>
                  <a:gd name="connsiteY7" fmla="*/ 356479 h 712958"/>
                  <a:gd name="connsiteX8" fmla="*/ 34236 w 415839"/>
                  <a:gd name="connsiteY8" fmla="*/ 505420 h 712958"/>
                  <a:gd name="connsiteX9" fmla="*/ 0 w 415839"/>
                  <a:gd name="connsiteY9" fmla="*/ 645111 h 712958"/>
                  <a:gd name="connsiteX10" fmla="*/ 8549 w 415839"/>
                  <a:gd name="connsiteY10" fmla="*/ 652165 h 712958"/>
                  <a:gd name="connsiteX11" fmla="*/ 136055 w 415839"/>
                  <a:gd name="connsiteY11" fmla="*/ 705819 h 712958"/>
                  <a:gd name="connsiteX12" fmla="*/ 206868 w 415839"/>
                  <a:gd name="connsiteY12" fmla="*/ 712958 h 712958"/>
                  <a:gd name="connsiteX13" fmla="*/ 207919 w 415839"/>
                  <a:gd name="connsiteY13" fmla="*/ 711446 h 712958"/>
                  <a:gd name="connsiteX14" fmla="*/ 208970 w 415839"/>
                  <a:gd name="connsiteY14" fmla="*/ 712958 h 712958"/>
                  <a:gd name="connsiteX15" fmla="*/ 279783 w 415839"/>
                  <a:gd name="connsiteY15" fmla="*/ 705819 h 712958"/>
                  <a:gd name="connsiteX16" fmla="*/ 407289 w 415839"/>
                  <a:gd name="connsiteY16" fmla="*/ 652165 h 712958"/>
                  <a:gd name="connsiteX17" fmla="*/ 415839 w 415839"/>
                  <a:gd name="connsiteY17" fmla="*/ 645111 h 712958"/>
                  <a:gd name="connsiteX18" fmla="*/ 381602 w 415839"/>
                  <a:gd name="connsiteY18" fmla="*/ 505420 h 712958"/>
                  <a:gd name="connsiteX19" fmla="*/ 369694 w 415839"/>
                  <a:gd name="connsiteY19" fmla="*/ 356479 h 712958"/>
                  <a:gd name="connsiteX20" fmla="*/ 381602 w 415839"/>
                  <a:gd name="connsiteY20" fmla="*/ 207538 h 712958"/>
                  <a:gd name="connsiteX21" fmla="*/ 415838 w 415839"/>
                  <a:gd name="connsiteY21" fmla="*/ 67847 h 712958"/>
                  <a:gd name="connsiteX22" fmla="*/ 407289 w 415839"/>
                  <a:gd name="connsiteY22" fmla="*/ 60793 h 712958"/>
                  <a:gd name="connsiteX23" fmla="*/ 279783 w 415839"/>
                  <a:gd name="connsiteY23" fmla="*/ 7139 h 712958"/>
                  <a:gd name="connsiteX24" fmla="*/ 208971 w 415839"/>
                  <a:gd name="connsiteY24" fmla="*/ 0 h 71295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15839" h="712958">
                    <a:moveTo>
                      <a:pt x="208971" y="0"/>
                    </a:moveTo>
                    <a:lnTo>
                      <a:pt x="207919" y="1513"/>
                    </a:lnTo>
                    <a:lnTo>
                      <a:pt x="206867" y="0"/>
                    </a:lnTo>
                    <a:lnTo>
                      <a:pt x="136055" y="7139"/>
                    </a:lnTo>
                    <a:cubicBezTo>
                      <a:pt x="89629" y="16639"/>
                      <a:pt x="46490" y="35161"/>
                      <a:pt x="8549" y="60793"/>
                    </a:cubicBezTo>
                    <a:lnTo>
                      <a:pt x="0" y="67847"/>
                    </a:lnTo>
                    <a:lnTo>
                      <a:pt x="34236" y="207538"/>
                    </a:lnTo>
                    <a:cubicBezTo>
                      <a:pt x="42106" y="256302"/>
                      <a:pt x="46144" y="306155"/>
                      <a:pt x="46144" y="356479"/>
                    </a:cubicBezTo>
                    <a:cubicBezTo>
                      <a:pt x="46144" y="406804"/>
                      <a:pt x="42106" y="456656"/>
                      <a:pt x="34236" y="505420"/>
                    </a:cubicBezTo>
                    <a:lnTo>
                      <a:pt x="0" y="645111"/>
                    </a:lnTo>
                    <a:lnTo>
                      <a:pt x="8549" y="652165"/>
                    </a:lnTo>
                    <a:cubicBezTo>
                      <a:pt x="46490" y="677797"/>
                      <a:pt x="89629" y="696319"/>
                      <a:pt x="136055" y="705819"/>
                    </a:cubicBezTo>
                    <a:lnTo>
                      <a:pt x="206868" y="712958"/>
                    </a:lnTo>
                    <a:lnTo>
                      <a:pt x="207919" y="711446"/>
                    </a:lnTo>
                    <a:lnTo>
                      <a:pt x="208970" y="712958"/>
                    </a:lnTo>
                    <a:lnTo>
                      <a:pt x="279783" y="705819"/>
                    </a:lnTo>
                    <a:cubicBezTo>
                      <a:pt x="326209" y="696319"/>
                      <a:pt x="369348" y="677797"/>
                      <a:pt x="407289" y="652165"/>
                    </a:cubicBezTo>
                    <a:lnTo>
                      <a:pt x="415839" y="645111"/>
                    </a:lnTo>
                    <a:lnTo>
                      <a:pt x="381602" y="505420"/>
                    </a:lnTo>
                    <a:cubicBezTo>
                      <a:pt x="373732" y="456656"/>
                      <a:pt x="369694" y="406804"/>
                      <a:pt x="369694" y="356479"/>
                    </a:cubicBezTo>
                    <a:cubicBezTo>
                      <a:pt x="369694" y="306155"/>
                      <a:pt x="373732" y="256302"/>
                      <a:pt x="381602" y="207538"/>
                    </a:cubicBezTo>
                    <a:lnTo>
                      <a:pt x="415838" y="67847"/>
                    </a:lnTo>
                    <a:lnTo>
                      <a:pt x="407289" y="60793"/>
                    </a:lnTo>
                    <a:cubicBezTo>
                      <a:pt x="369348" y="35161"/>
                      <a:pt x="326209" y="16639"/>
                      <a:pt x="279783" y="7139"/>
                    </a:cubicBezTo>
                    <a:lnTo>
                      <a:pt x="208971" y="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5" name="자유형 33"/>
              <p:cNvSpPr/>
              <p:nvPr/>
            </p:nvSpPr>
            <p:spPr>
              <a:xfrm flipH="1">
                <a:off x="4036191" y="2296126"/>
                <a:ext cx="2104" cy="1618"/>
              </a:xfrm>
              <a:custGeom>
                <a:avLst/>
                <a:gdLst>
                  <a:gd name="connsiteX0" fmla="*/ 1052 w 2104"/>
                  <a:gd name="connsiteY0" fmla="*/ 0 h 1619"/>
                  <a:gd name="connsiteX1" fmla="*/ 0 w 2104"/>
                  <a:gd name="connsiteY1" fmla="*/ 106 h 1619"/>
                  <a:gd name="connsiteX2" fmla="*/ 1052 w 2104"/>
                  <a:gd name="connsiteY2" fmla="*/ 1619 h 1619"/>
                  <a:gd name="connsiteX3" fmla="*/ 2104 w 2104"/>
                  <a:gd name="connsiteY3" fmla="*/ 106 h 1619"/>
                  <a:gd name="connsiteX4" fmla="*/ 1052 w 2104"/>
                  <a:gd name="connsiteY4" fmla="*/ 0 h 1619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4" h="1619">
                    <a:moveTo>
                      <a:pt x="1052" y="0"/>
                    </a:moveTo>
                    <a:lnTo>
                      <a:pt x="0" y="106"/>
                    </a:lnTo>
                    <a:lnTo>
                      <a:pt x="1052" y="1619"/>
                    </a:lnTo>
                    <a:lnTo>
                      <a:pt x="2104" y="106"/>
                    </a:lnTo>
                    <a:lnTo>
                      <a:pt x="1052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6" name="자유형 32"/>
              <p:cNvSpPr/>
              <p:nvPr/>
            </p:nvSpPr>
            <p:spPr>
              <a:xfrm flipH="1">
                <a:off x="4195843" y="2364079"/>
                <a:ext cx="194810" cy="577264"/>
              </a:xfrm>
              <a:custGeom>
                <a:avLst/>
                <a:gdLst>
                  <a:gd name="connsiteX0" fmla="*/ 148666 w 194810"/>
                  <a:gd name="connsiteY0" fmla="*/ 0 h 577264"/>
                  <a:gd name="connsiteX1" fmla="*/ 104441 w 194810"/>
                  <a:gd name="connsiteY1" fmla="*/ 36489 h 577264"/>
                  <a:gd name="connsiteX2" fmla="*/ 0 w 194810"/>
                  <a:gd name="connsiteY2" fmla="*/ 288632 h 577264"/>
                  <a:gd name="connsiteX3" fmla="*/ 104441 w 194810"/>
                  <a:gd name="connsiteY3" fmla="*/ 540776 h 577264"/>
                  <a:gd name="connsiteX4" fmla="*/ 148666 w 194810"/>
                  <a:gd name="connsiteY4" fmla="*/ 577264 h 577264"/>
                  <a:gd name="connsiteX5" fmla="*/ 182902 w 194810"/>
                  <a:gd name="connsiteY5" fmla="*/ 437573 h 577264"/>
                  <a:gd name="connsiteX6" fmla="*/ 194810 w 194810"/>
                  <a:gd name="connsiteY6" fmla="*/ 288632 h 577264"/>
                  <a:gd name="connsiteX7" fmla="*/ 182902 w 194810"/>
                  <a:gd name="connsiteY7" fmla="*/ 139691 h 577264"/>
                  <a:gd name="connsiteX8" fmla="*/ 148666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148666" y="0"/>
                    </a:moveTo>
                    <a:lnTo>
                      <a:pt x="104441" y="36489"/>
                    </a:lnTo>
                    <a:cubicBezTo>
                      <a:pt x="39912" y="101018"/>
                      <a:pt x="0" y="190164"/>
                      <a:pt x="0" y="288632"/>
                    </a:cubicBezTo>
                    <a:cubicBezTo>
                      <a:pt x="0" y="387100"/>
                      <a:pt x="39912" y="476246"/>
                      <a:pt x="104441" y="540776"/>
                    </a:cubicBezTo>
                    <a:lnTo>
                      <a:pt x="148666" y="577264"/>
                    </a:lnTo>
                    <a:lnTo>
                      <a:pt x="182902" y="437573"/>
                    </a:lnTo>
                    <a:cubicBezTo>
                      <a:pt x="190772" y="388809"/>
                      <a:pt x="194810" y="338957"/>
                      <a:pt x="194810" y="288632"/>
                    </a:cubicBezTo>
                    <a:cubicBezTo>
                      <a:pt x="194810" y="238308"/>
                      <a:pt x="190772" y="188455"/>
                      <a:pt x="182902" y="139691"/>
                    </a:cubicBezTo>
                    <a:lnTo>
                      <a:pt x="148666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114300">
                  <a:prstClr val="black"/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7" name="자유형 31"/>
              <p:cNvSpPr/>
              <p:nvPr/>
            </p:nvSpPr>
            <p:spPr>
              <a:xfrm flipH="1">
                <a:off x="3680658" y="2364079"/>
                <a:ext cx="194810" cy="577264"/>
              </a:xfrm>
              <a:custGeom>
                <a:avLst/>
                <a:gdLst>
                  <a:gd name="connsiteX0" fmla="*/ 46144 w 194810"/>
                  <a:gd name="connsiteY0" fmla="*/ 0 h 577264"/>
                  <a:gd name="connsiteX1" fmla="*/ 11908 w 194810"/>
                  <a:gd name="connsiteY1" fmla="*/ 139691 h 577264"/>
                  <a:gd name="connsiteX2" fmla="*/ 0 w 194810"/>
                  <a:gd name="connsiteY2" fmla="*/ 288632 h 577264"/>
                  <a:gd name="connsiteX3" fmla="*/ 11908 w 194810"/>
                  <a:gd name="connsiteY3" fmla="*/ 437573 h 577264"/>
                  <a:gd name="connsiteX4" fmla="*/ 46145 w 194810"/>
                  <a:gd name="connsiteY4" fmla="*/ 577264 h 577264"/>
                  <a:gd name="connsiteX5" fmla="*/ 90368 w 194810"/>
                  <a:gd name="connsiteY5" fmla="*/ 540776 h 577264"/>
                  <a:gd name="connsiteX6" fmla="*/ 194810 w 194810"/>
                  <a:gd name="connsiteY6" fmla="*/ 288632 h 577264"/>
                  <a:gd name="connsiteX7" fmla="*/ 90368 w 194810"/>
                  <a:gd name="connsiteY7" fmla="*/ 36489 h 577264"/>
                  <a:gd name="connsiteX8" fmla="*/ 46144 w 194810"/>
                  <a:gd name="connsiteY8" fmla="*/ 0 h 577264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4810" h="577264">
                    <a:moveTo>
                      <a:pt x="46144" y="0"/>
                    </a:moveTo>
                    <a:lnTo>
                      <a:pt x="11908" y="139691"/>
                    </a:lnTo>
                    <a:cubicBezTo>
                      <a:pt x="4038" y="188455"/>
                      <a:pt x="0" y="238308"/>
                      <a:pt x="0" y="288632"/>
                    </a:cubicBezTo>
                    <a:cubicBezTo>
                      <a:pt x="0" y="338957"/>
                      <a:pt x="4038" y="388809"/>
                      <a:pt x="11908" y="437573"/>
                    </a:cubicBezTo>
                    <a:lnTo>
                      <a:pt x="46145" y="577264"/>
                    </a:lnTo>
                    <a:lnTo>
                      <a:pt x="90368" y="540776"/>
                    </a:lnTo>
                    <a:cubicBezTo>
                      <a:pt x="154898" y="476246"/>
                      <a:pt x="194810" y="387100"/>
                      <a:pt x="194810" y="288632"/>
                    </a:cubicBezTo>
                    <a:cubicBezTo>
                      <a:pt x="194810" y="190164"/>
                      <a:pt x="154898" y="101018"/>
                      <a:pt x="90368" y="36489"/>
                    </a:cubicBezTo>
                    <a:lnTo>
                      <a:pt x="46144" y="0"/>
                    </a:ln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innerShdw blurRad="63500" dist="50800" dir="81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28" name="자유형 28"/>
              <p:cNvSpPr/>
              <p:nvPr/>
            </p:nvSpPr>
            <p:spPr>
              <a:xfrm flipH="1">
                <a:off x="4036192" y="3007678"/>
                <a:ext cx="2102" cy="1618"/>
              </a:xfrm>
              <a:custGeom>
                <a:avLst/>
                <a:gdLst>
                  <a:gd name="connsiteX0" fmla="*/ 1051 w 2102"/>
                  <a:gd name="connsiteY0" fmla="*/ 0 h 1618"/>
                  <a:gd name="connsiteX1" fmla="*/ 0 w 2102"/>
                  <a:gd name="connsiteY1" fmla="*/ 1512 h 1618"/>
                  <a:gd name="connsiteX2" fmla="*/ 1051 w 2102"/>
                  <a:gd name="connsiteY2" fmla="*/ 1618 h 1618"/>
                  <a:gd name="connsiteX3" fmla="*/ 2102 w 2102"/>
                  <a:gd name="connsiteY3" fmla="*/ 1512 h 1618"/>
                  <a:gd name="connsiteX4" fmla="*/ 1051 w 2102"/>
                  <a:gd name="connsiteY4" fmla="*/ 0 h 1618"/>
                </a:gdLst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02" h="1618">
                    <a:moveTo>
                      <a:pt x="1051" y="0"/>
                    </a:moveTo>
                    <a:lnTo>
                      <a:pt x="0" y="1512"/>
                    </a:lnTo>
                    <a:lnTo>
                      <a:pt x="1051" y="1618"/>
                    </a:lnTo>
                    <a:lnTo>
                      <a:pt x="2102" y="1512"/>
                    </a:lnTo>
                    <a:lnTo>
                      <a:pt x="1051" y="0"/>
                    </a:lnTo>
                    <a:close/>
                  </a:path>
                </a:pathLst>
              </a:custGeom>
              <a:solidFill>
                <a:srgbClr val="35272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  <p:sp>
          <p:nvSpPr>
            <p:cNvPr id="229" name="직사각형 39"/>
            <p:cNvSpPr/>
            <p:nvPr/>
          </p:nvSpPr>
          <p:spPr>
            <a:xfrm rot="2700000">
              <a:off x="4121349" y="3336162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30" name="직사각형 40"/>
            <p:cNvSpPr/>
            <p:nvPr/>
          </p:nvSpPr>
          <p:spPr>
            <a:xfrm rot="2700000">
              <a:off x="4098349" y="3363098"/>
              <a:ext cx="150019" cy="18000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231" name="구부러진 연결선 42"/>
            <p:cNvCxnSpPr/>
            <p:nvPr/>
          </p:nvCxnSpPr>
          <p:spPr>
            <a:xfrm rot="10800000" flipV="1">
              <a:off x="2344801" y="3424624"/>
              <a:ext cx="1773783" cy="1329701"/>
            </a:xfrm>
            <a:prstGeom prst="curvedConnector3">
              <a:avLst>
                <a:gd name="adj1" fmla="val 50000"/>
              </a:avLst>
            </a:prstGeom>
            <a:ln w="57150" cap="rnd">
              <a:solidFill>
                <a:srgbClr val="35272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0" name=""/>
          <p:cNvGrpSpPr/>
          <p:nvPr/>
        </p:nvGrpSpPr>
        <p:grpSpPr>
          <a:xfrm rot="0">
            <a:off x="8147268" y="1453512"/>
            <a:ext cx="3298611" cy="2585146"/>
            <a:chOff x="8147268" y="1453512"/>
            <a:chExt cx="3298611" cy="2585146"/>
          </a:xfrm>
        </p:grpSpPr>
        <p:sp>
          <p:nvSpPr>
            <p:cNvPr id="232" name="직사각형 2"/>
            <p:cNvSpPr/>
            <p:nvPr/>
          </p:nvSpPr>
          <p:spPr>
            <a:xfrm>
              <a:off x="8147268" y="1453512"/>
              <a:ext cx="3298611" cy="258514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듀얼 아두이노로 지휘통제실 구현</a:t>
              </a:r>
              <a:endParaRPr lang="ko-KR" altLang="en-US"/>
            </a:p>
          </p:txBody>
        </p:sp>
        <p:sp>
          <p:nvSpPr>
            <p:cNvPr id="233" name="직사각형 82"/>
            <p:cNvSpPr/>
            <p:nvPr/>
          </p:nvSpPr>
          <p:spPr>
            <a:xfrm>
              <a:off x="8147268" y="3429000"/>
              <a:ext cx="3298611" cy="6029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latin typeface="a시네마M"/>
                  <a:ea typeface="a시네마M"/>
                </a:rPr>
                <a:t>Pilot FORM.1</a:t>
              </a:r>
              <a:r>
                <a:rPr lang="en-US" altLang="ko-KR" sz="1200">
                  <a:latin typeface="a시네마M"/>
                  <a:ea typeface="a시네마M"/>
                </a:rPr>
                <a:t> </a:t>
              </a:r>
              <a:endParaRPr lang="en-US" altLang="ko-KR" sz="1200">
                <a:latin typeface="a시네마M"/>
                <a:ea typeface="a시네마M"/>
              </a:endParaRPr>
            </a:p>
          </p:txBody>
        </p:sp>
      </p:grpSp>
      <p:grpSp>
        <p:nvGrpSpPr>
          <p:cNvPr id="238" name=""/>
          <p:cNvGrpSpPr/>
          <p:nvPr/>
        </p:nvGrpSpPr>
        <p:grpSpPr>
          <a:xfrm rot="0">
            <a:off x="863651" y="1432958"/>
            <a:ext cx="3298611" cy="2598024"/>
            <a:chOff x="863651" y="1432958"/>
            <a:chExt cx="3298611" cy="2598024"/>
          </a:xfrm>
        </p:grpSpPr>
        <p:sp>
          <p:nvSpPr>
            <p:cNvPr id="158" name="직사각형 2"/>
            <p:cNvSpPr/>
            <p:nvPr/>
          </p:nvSpPr>
          <p:spPr>
            <a:xfrm>
              <a:off x="863651" y="1432958"/>
              <a:ext cx="3298611" cy="2585146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센서를</a:t>
              </a:r>
              <a:r>
                <a:rPr lang="en-US" altLang="ko-KR"/>
                <a:t> </a:t>
              </a:r>
              <a:r>
                <a:rPr lang="ko-KR" altLang="en-US"/>
                <a:t>통해 재난상황 시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문 개폐가 목표인 프로젝트</a:t>
              </a:r>
              <a:endParaRPr lang="ko-KR" altLang="en-US"/>
            </a:p>
          </p:txBody>
        </p:sp>
        <p:sp>
          <p:nvSpPr>
            <p:cNvPr id="209" name="직사각형 82"/>
            <p:cNvSpPr/>
            <p:nvPr/>
          </p:nvSpPr>
          <p:spPr>
            <a:xfrm>
              <a:off x="863651" y="3427997"/>
              <a:ext cx="3298611" cy="6029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latin typeface="a시네마M"/>
                  <a:ea typeface="a시네마M"/>
                </a:rPr>
                <a:t>Proto TYPE</a:t>
              </a:r>
              <a:r>
                <a:rPr lang="en-US" altLang="ko-KR" sz="1200">
                  <a:latin typeface="a시네마M"/>
                  <a:ea typeface="a시네마M"/>
                </a:rPr>
                <a:t> </a:t>
              </a:r>
              <a:endParaRPr lang="en-US" altLang="ko-KR" sz="1200">
                <a:latin typeface="a시네마M"/>
                <a:ea typeface="a시네마M"/>
              </a:endParaRPr>
            </a:p>
          </p:txBody>
        </p:sp>
      </p:grpSp>
      <p:grpSp>
        <p:nvGrpSpPr>
          <p:cNvPr id="239" name=""/>
          <p:cNvGrpSpPr/>
          <p:nvPr/>
        </p:nvGrpSpPr>
        <p:grpSpPr>
          <a:xfrm rot="0">
            <a:off x="1995622" y="4305872"/>
            <a:ext cx="2859961" cy="2241371"/>
            <a:chOff x="1995622" y="4305872"/>
            <a:chExt cx="2859961" cy="2241371"/>
          </a:xfrm>
        </p:grpSpPr>
        <p:sp>
          <p:nvSpPr>
            <p:cNvPr id="234" name="직사각형 2"/>
            <p:cNvSpPr/>
            <p:nvPr/>
          </p:nvSpPr>
          <p:spPr>
            <a:xfrm>
              <a:off x="1995623" y="4305872"/>
              <a:ext cx="2859960" cy="2241371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써드 아두이노로 비상대피로 및 릴레이모듈 구현</a:t>
              </a:r>
              <a:endParaRPr lang="ko-KR" altLang="en-US"/>
            </a:p>
          </p:txBody>
        </p:sp>
        <p:sp>
          <p:nvSpPr>
            <p:cNvPr id="235" name="직사각형 82"/>
            <p:cNvSpPr/>
            <p:nvPr/>
          </p:nvSpPr>
          <p:spPr>
            <a:xfrm>
              <a:off x="1995622" y="5937586"/>
              <a:ext cx="2859960" cy="602985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latin typeface="a시네마M"/>
                  <a:ea typeface="a시네마M"/>
                </a:rPr>
                <a:t>Pilot FORM.2</a:t>
              </a:r>
              <a:r>
                <a:rPr lang="en-US" altLang="ko-KR" sz="1200">
                  <a:latin typeface="a시네마M"/>
                  <a:ea typeface="a시네마M"/>
                </a:rPr>
                <a:t> </a:t>
              </a:r>
              <a:endParaRPr lang="en-US" altLang="ko-KR" sz="1200">
                <a:latin typeface="a시네마M"/>
                <a:ea typeface="a시네마M"/>
              </a:endParaRPr>
            </a:p>
          </p:txBody>
        </p:sp>
      </p:grpSp>
      <p:grpSp>
        <p:nvGrpSpPr>
          <p:cNvPr id="241" name=""/>
          <p:cNvGrpSpPr/>
          <p:nvPr/>
        </p:nvGrpSpPr>
        <p:grpSpPr>
          <a:xfrm rot="0">
            <a:off x="8149270" y="4435917"/>
            <a:ext cx="3436471" cy="2049717"/>
            <a:chOff x="8149271" y="4435917"/>
            <a:chExt cx="3436471" cy="2049717"/>
          </a:xfrm>
        </p:grpSpPr>
        <p:sp>
          <p:nvSpPr>
            <p:cNvPr id="236" name="직사각형 2"/>
            <p:cNvSpPr/>
            <p:nvPr/>
          </p:nvSpPr>
          <p:spPr>
            <a:xfrm>
              <a:off x="8149271" y="4435917"/>
              <a:ext cx="3436471" cy="204492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ko-KR" altLang="en-US"/>
                <a:t>머신러닝을 통한 클라우드 컴퓨팅 및 빅데이터 활용</a:t>
              </a:r>
              <a:endParaRPr lang="ko-KR" altLang="en-US"/>
            </a:p>
            <a:p>
              <a:pPr algn="ctr">
                <a:defRPr/>
              </a:pPr>
              <a:r>
                <a:rPr lang="ko-KR" altLang="en-US"/>
                <a:t>인공지능 제어</a:t>
              </a:r>
              <a:r>
                <a:rPr lang="en-US" altLang="ko-KR"/>
                <a:t>.</a:t>
              </a:r>
              <a:endParaRPr lang="en-US" altLang="ko-KR"/>
            </a:p>
          </p:txBody>
        </p:sp>
        <p:sp>
          <p:nvSpPr>
            <p:cNvPr id="237" name="직사각형 82"/>
            <p:cNvSpPr/>
            <p:nvPr/>
          </p:nvSpPr>
          <p:spPr>
            <a:xfrm>
              <a:off x="8170829" y="6008655"/>
              <a:ext cx="3411406" cy="476979"/>
            </a:xfrm>
            <a:prstGeom prst="rect">
              <a:avLst/>
            </a:prstGeom>
            <a:solidFill>
              <a:schemeClr val="tx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sz="2400">
                  <a:latin typeface="a시네마M"/>
                  <a:ea typeface="a시네마M"/>
                </a:rPr>
                <a:t>Future FORM</a:t>
              </a:r>
              <a:endParaRPr lang="en-US" altLang="ko-KR" sz="2400">
                <a:latin typeface="a시네마M"/>
                <a:ea typeface="a시네마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>
        <p:push dir="r"/>
      </p:transition>
    </mc:Choice>
    <mc:Fallback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27" presetClass="entr" presetSubtype="4" fill="hold" grpId="4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29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36" presetClass="entr" presetSubtype="1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down)" mc:Ignorable="hp" hp:hslFilter="wave(down)">
                                      <p:cBhvr>
                                        <p:cTn id="38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45" presetClass="entr" presetSubtype="4" fill="hold" grpId="5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up)" mc:Ignorable="hp" hp:hslFilter="wave(up)">
                                      <p:cBhvr>
                                        <p:cTn id="4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xmlns:mc="http://schemas.openxmlformats.org/markup-compatibility/2006" xmlns:hp="http://schemas.haansoft.com/office/presentation/8.0" id="54" presetClass="entr" presetSubtype="1" fill="hold" nodeType="clickEffect" mc:Ignorable="hp" hp:hslPresetID="2005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xmlns:mc="http://schemas.openxmlformats.org/markup-compatibility/2006" xmlns:hp="http://schemas.haansoft.com/office/presentation/8.0" transition="in" filter="wipe(down)" mc:Ignorable="hp" hp:hslFilter="wave(down)">
                                      <p:cBhvr>
                                        <p:cTn id="56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  <p:bldP spid="159" grpId="4" animBg="1"/>
      <p:bldP spid="221" grpId="5" animBg="1"/>
    </p:bld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77302" y="231672"/>
            <a:ext cx="5737554" cy="937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i="1">
                <a:solidFill>
                  <a:prstClr val="white"/>
                </a:solidFill>
                <a:latin typeface="a심포니"/>
                <a:ea typeface="a심포니"/>
              </a:rPr>
              <a:t>어떤 상황에서 쓰이나요</a:t>
            </a:r>
            <a:r>
              <a:rPr lang="en-US" altLang="ko-KR" sz="3700" i="1">
                <a:solidFill>
                  <a:prstClr val="white"/>
                </a:solidFill>
                <a:latin typeface="a심포니"/>
                <a:ea typeface="a심포니"/>
              </a:rPr>
              <a:t>?</a:t>
            </a:r>
            <a:endParaRPr lang="en-US" altLang="ko-KR" sz="3700" i="1">
              <a:solidFill>
                <a:prstClr val="white"/>
              </a:solidFill>
              <a:latin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50859" y="793341"/>
            <a:ext cx="4902657" cy="319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bandicam 2018-10-24 19-48-29-048.avi">
            <a:hlinkClick r:id="" action="ppaction://media"/>
          </p:cNvPr>
          <p:cNvPicPr>
            <a:picLocks noRot="1"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 rotWithShape="1">
          <a:blip r:embed="rId4"/>
          <a:stretch>
            <a:fillRect/>
          </a:stretch>
        </p:blipFill>
        <p:spPr>
          <a:xfrm>
            <a:off x="1115428" y="1391652"/>
            <a:ext cx="10287000" cy="4876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17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9" dur="31971" fill="hold"/>
                                        <p:tgtEl>
                                          <p:spTgt spid="17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0"/>
                  </p:tgtEl>
                </p:cond>
              </p:nextCondLst>
            </p:seq>
            <p:video>
              <p:cMediaNode vol="50000">
                <p:cTn id="30" fill="hold" display="0">
                  <p:stCondLst>
                    <p:cond delay="indefinite"/>
                  </p:stCondLst>
                </p:cTn>
                <p:tgtEl>
                  <p:spTgt spid="170"/>
                </p:tgtEl>
              </p:cMediaNode>
            </p:video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897229" y="170778"/>
            <a:ext cx="4979593" cy="934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i="1">
                <a:solidFill>
                  <a:prstClr val="white"/>
                </a:solidFill>
                <a:latin typeface="a심포니"/>
                <a:ea typeface="a심포니"/>
              </a:rPr>
              <a:t>프로젝트 인사이트</a:t>
            </a:r>
            <a:endParaRPr lang="ko-KR" altLang="en-US" sz="3700" i="1">
              <a:solidFill>
                <a:prstClr val="white"/>
              </a:solidFill>
              <a:latin typeface="a심포니"/>
              <a:ea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41553" y="800647"/>
            <a:ext cx="4900440" cy="315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10"/>
          <p:cNvGrpSpPr/>
          <p:nvPr/>
        </p:nvGrpSpPr>
        <p:grpSpPr>
          <a:xfrm rot="0">
            <a:off x="5070638" y="950425"/>
            <a:ext cx="3032568" cy="5502152"/>
            <a:chOff x="10401059" y="3074841"/>
            <a:chExt cx="3032568" cy="5502152"/>
          </a:xfrm>
        </p:grpSpPr>
        <p:sp>
          <p:nvSpPr>
            <p:cNvPr id="92" name="모서리가 둥근 직사각형 9"/>
            <p:cNvSpPr/>
            <p:nvPr/>
          </p:nvSpPr>
          <p:spPr>
            <a:xfrm>
              <a:off x="10401059" y="3372092"/>
              <a:ext cx="3032567" cy="5204901"/>
            </a:xfrm>
            <a:prstGeom prst="roundRect">
              <a:avLst>
                <a:gd name="adj" fmla="val 11685"/>
              </a:avLst>
            </a:prstGeom>
            <a:solidFill>
              <a:schemeClr val="tx2">
                <a:lumMod val="75000"/>
              </a:schemeClr>
            </a:solidFill>
            <a:ln w="44450">
              <a:noFill/>
            </a:ln>
            <a:effectLst>
              <a:outerShdw blurRad="393700" dist="1270000" dir="96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9670464" lon="18083444" rev="3818436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모서리가 둥근 직사각형 8"/>
            <p:cNvSpPr/>
            <p:nvPr/>
          </p:nvSpPr>
          <p:spPr>
            <a:xfrm>
              <a:off x="10401060" y="3074841"/>
              <a:ext cx="3032567" cy="5399590"/>
            </a:xfrm>
            <a:prstGeom prst="roundRect">
              <a:avLst>
                <a:gd name="adj" fmla="val 11685"/>
              </a:avLst>
            </a:prstGeom>
            <a:noFill/>
            <a:ln w="44450">
              <a:solidFill>
                <a:schemeClr val="bg1"/>
              </a:solidFill>
            </a:ln>
            <a:effectLst/>
            <a:scene3d>
              <a:camera prst="isometricOffAxis1Top">
                <a:rot lat="19670464" lon="18083444" rev="3818436"/>
              </a:camera>
              <a:lightRig rig="threePt" dir="t"/>
            </a:scene3d>
            <a:sp3d>
              <a:bevelB w="0" h="425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4" name="모서리가 둥근 직사각형 12"/>
          <p:cNvSpPr/>
          <p:nvPr/>
        </p:nvSpPr>
        <p:spPr>
          <a:xfrm>
            <a:off x="4236884" y="2441366"/>
            <a:ext cx="1859116" cy="1040026"/>
          </a:xfrm>
          <a:prstGeom prst="roundRect">
            <a:avLst>
              <a:gd name="adj" fmla="val 11685"/>
            </a:avLst>
          </a:prstGeom>
          <a:pattFill prst="shingle">
            <a:fgClr>
              <a:schemeClr val="accent4">
                <a:lumMod val="20000"/>
                <a:lumOff val="80000"/>
              </a:schemeClr>
            </a:fgClr>
            <a:bgClr>
              <a:srgbClr val="fbc621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5" name="모서리가 둥근 직사각형 14"/>
          <p:cNvSpPr/>
          <p:nvPr/>
        </p:nvSpPr>
        <p:spPr>
          <a:xfrm>
            <a:off x="6438096" y="2386686"/>
            <a:ext cx="965891" cy="2160828"/>
          </a:xfrm>
          <a:prstGeom prst="roundRect">
            <a:avLst>
              <a:gd name="adj" fmla="val 11685"/>
            </a:avLst>
          </a:prstGeom>
          <a:pattFill prst="shingle">
            <a:fgClr>
              <a:srgbClr val="c4b4ac"/>
            </a:fgClr>
            <a:bgClr>
              <a:srgbClr val="ae978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6" name="모서리가 둥근 직사각형 13"/>
          <p:cNvSpPr/>
          <p:nvPr/>
        </p:nvSpPr>
        <p:spPr>
          <a:xfrm>
            <a:off x="5728808" y="2672502"/>
            <a:ext cx="965891" cy="2160828"/>
          </a:xfrm>
          <a:prstGeom prst="roundRect">
            <a:avLst>
              <a:gd name="adj" fmla="val 11685"/>
            </a:avLst>
          </a:prstGeom>
          <a:pattFill prst="shingle">
            <a:fgClr>
              <a:srgbClr val="69bdf1"/>
            </a:fgClr>
            <a:bgClr>
              <a:srgbClr val="2ca2e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7" name="모서리가 둥근 직사각형 15"/>
          <p:cNvSpPr/>
          <p:nvPr/>
        </p:nvSpPr>
        <p:spPr>
          <a:xfrm>
            <a:off x="6797291" y="3711651"/>
            <a:ext cx="2232785" cy="1040026"/>
          </a:xfrm>
          <a:prstGeom prst="roundRect">
            <a:avLst>
              <a:gd name="adj" fmla="val 11685"/>
            </a:avLst>
          </a:prstGeom>
          <a:pattFill prst="shingle">
            <a:fgClr>
              <a:srgbClr val="f42447"/>
            </a:fgClr>
            <a:bgClr>
              <a:srgbClr val="cf0a2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22" name="그룹 64"/>
          <p:cNvGrpSpPr/>
          <p:nvPr/>
        </p:nvGrpSpPr>
        <p:grpSpPr>
          <a:xfrm rot="0">
            <a:off x="3014960" y="1815281"/>
            <a:ext cx="2173838" cy="1127119"/>
            <a:chOff x="1322166" y="1369760"/>
            <a:chExt cx="3331669" cy="1990055"/>
          </a:xfrm>
        </p:grpSpPr>
        <p:sp>
          <p:nvSpPr>
            <p:cNvPr id="123" name="원호 58"/>
            <p:cNvSpPr/>
            <p:nvPr/>
          </p:nvSpPr>
          <p:spPr>
            <a:xfrm>
              <a:off x="2224981" y="1375517"/>
              <a:ext cx="590510" cy="590510"/>
            </a:xfrm>
            <a:prstGeom prst="arc">
              <a:avLst>
                <a:gd name="adj1" fmla="val 16641172"/>
                <a:gd name="adj2" fmla="val 18765295"/>
              </a:avLst>
            </a:prstGeom>
            <a:ln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24" name="직선 연결선 60"/>
            <p:cNvCxnSpPr/>
            <p:nvPr/>
          </p:nvCxnSpPr>
          <p:spPr>
            <a:xfrm>
              <a:off x="1322166" y="1369760"/>
              <a:ext cx="1224000" cy="10290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61"/>
            <p:cNvCxnSpPr/>
            <p:nvPr/>
          </p:nvCxnSpPr>
          <p:spPr>
            <a:xfrm flipH="1" flipV="1">
              <a:off x="2711269" y="1447732"/>
              <a:ext cx="1942566" cy="1912083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67"/>
          <p:cNvGrpSpPr/>
          <p:nvPr/>
        </p:nvGrpSpPr>
        <p:grpSpPr>
          <a:xfrm rot="0" flipV="1">
            <a:off x="3339636" y="3769291"/>
            <a:ext cx="2756364" cy="1217006"/>
            <a:chOff x="1207866" y="1369760"/>
            <a:chExt cx="3838330" cy="1753366"/>
          </a:xfrm>
        </p:grpSpPr>
        <p:sp>
          <p:nvSpPr>
            <p:cNvPr id="128" name="원호 68"/>
            <p:cNvSpPr/>
            <p:nvPr/>
          </p:nvSpPr>
          <p:spPr>
            <a:xfrm>
              <a:off x="2224981" y="1375517"/>
              <a:ext cx="590510" cy="590510"/>
            </a:xfrm>
            <a:prstGeom prst="arc">
              <a:avLst>
                <a:gd name="adj1" fmla="val 16994252"/>
                <a:gd name="adj2" fmla="val 18765295"/>
              </a:avLst>
            </a:prstGeom>
            <a:ln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29" name="직선 연결선 69"/>
            <p:cNvCxnSpPr/>
            <p:nvPr/>
          </p:nvCxnSpPr>
          <p:spPr>
            <a:xfrm>
              <a:off x="1207866" y="1369760"/>
              <a:ext cx="1357534" cy="10290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70"/>
            <p:cNvCxnSpPr/>
            <p:nvPr/>
          </p:nvCxnSpPr>
          <p:spPr>
            <a:xfrm flipH="1" flipV="1">
              <a:off x="2711269" y="1447732"/>
              <a:ext cx="2334927" cy="1675394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그룹 75"/>
          <p:cNvGrpSpPr/>
          <p:nvPr/>
        </p:nvGrpSpPr>
        <p:grpSpPr>
          <a:xfrm rot="0" flipH="1">
            <a:off x="6857078" y="2066247"/>
            <a:ext cx="1344713" cy="1326660"/>
            <a:chOff x="1322166" y="1369760"/>
            <a:chExt cx="4427666" cy="2396981"/>
          </a:xfrm>
        </p:grpSpPr>
        <p:sp>
          <p:nvSpPr>
            <p:cNvPr id="133" name="원호 76"/>
            <p:cNvSpPr/>
            <p:nvPr/>
          </p:nvSpPr>
          <p:spPr>
            <a:xfrm>
              <a:off x="2224981" y="1375517"/>
              <a:ext cx="590510" cy="590510"/>
            </a:xfrm>
            <a:prstGeom prst="arc">
              <a:avLst>
                <a:gd name="adj1" fmla="val 16641172"/>
                <a:gd name="adj2" fmla="val 18765295"/>
              </a:avLst>
            </a:prstGeom>
            <a:ln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4" name="직선 연결선 77"/>
            <p:cNvCxnSpPr/>
            <p:nvPr/>
          </p:nvCxnSpPr>
          <p:spPr>
            <a:xfrm>
              <a:off x="1322166" y="1369760"/>
              <a:ext cx="1224000" cy="10290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78"/>
            <p:cNvCxnSpPr/>
            <p:nvPr/>
          </p:nvCxnSpPr>
          <p:spPr>
            <a:xfrm flipH="1" flipV="1">
              <a:off x="2711269" y="1447733"/>
              <a:ext cx="3038563" cy="2319008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7" name="그룹 81"/>
          <p:cNvGrpSpPr/>
          <p:nvPr/>
        </p:nvGrpSpPr>
        <p:grpSpPr>
          <a:xfrm rot="0" flipH="1" flipV="1">
            <a:off x="7760975" y="4398687"/>
            <a:ext cx="1182119" cy="896011"/>
            <a:chOff x="1207866" y="1369760"/>
            <a:chExt cx="2624740" cy="1413876"/>
          </a:xfrm>
        </p:grpSpPr>
        <p:sp>
          <p:nvSpPr>
            <p:cNvPr id="138" name="원호 82"/>
            <p:cNvSpPr/>
            <p:nvPr/>
          </p:nvSpPr>
          <p:spPr>
            <a:xfrm>
              <a:off x="2224981" y="1375517"/>
              <a:ext cx="590510" cy="590510"/>
            </a:xfrm>
            <a:prstGeom prst="arc">
              <a:avLst>
                <a:gd name="adj1" fmla="val 16994252"/>
                <a:gd name="adj2" fmla="val 18765295"/>
              </a:avLst>
            </a:prstGeom>
            <a:ln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39" name="직선 연결선 83"/>
            <p:cNvCxnSpPr/>
            <p:nvPr/>
          </p:nvCxnSpPr>
          <p:spPr>
            <a:xfrm>
              <a:off x="1207866" y="1369760"/>
              <a:ext cx="1357534" cy="10290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84"/>
            <p:cNvCxnSpPr/>
            <p:nvPr/>
          </p:nvCxnSpPr>
          <p:spPr>
            <a:xfrm flipH="1" flipV="1">
              <a:off x="2711269" y="1447732"/>
              <a:ext cx="1121337" cy="1335904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"/>
          <p:cNvSpPr txBox="1"/>
          <p:nvPr/>
        </p:nvSpPr>
        <p:spPr>
          <a:xfrm rot="1608273">
            <a:off x="3643674" y="4111944"/>
            <a:ext cx="4121296" cy="362901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676767"/>
                </a:solidFill>
                <a:effectLst/>
                <a:latin typeface="a찐빵M"/>
                <a:ea typeface="a찐빵M"/>
              </a:rPr>
              <a:t> </a:t>
            </a:r>
            <a:r>
              <a:rPr lang="ko-KR" altLang="en-US" b="1">
                <a:solidFill>
                  <a:srgbClr val="000000"/>
                </a:solidFill>
                <a:effectLst/>
                <a:latin typeface="a찐빵M"/>
                <a:ea typeface="a찐빵M"/>
              </a:rPr>
              <a:t>생활관 </a:t>
            </a:r>
            <a:r>
              <a:rPr lang="en-US" altLang="ko-KR" b="1">
                <a:solidFill>
                  <a:srgbClr val="000000"/>
                </a:solidFill>
                <a:effectLst/>
                <a:latin typeface="a찐빵M"/>
                <a:ea typeface="a찐빵M"/>
              </a:rPr>
              <a:t>/</a:t>
            </a:r>
            <a:r>
              <a:rPr lang="ko-KR" altLang="en-US" b="1">
                <a:solidFill>
                  <a:srgbClr val="000000"/>
                </a:solidFill>
                <a:effectLst/>
                <a:latin typeface="a찐빵M"/>
                <a:ea typeface="a찐빵M"/>
              </a:rPr>
              <a:t> 작전차량 </a:t>
            </a:r>
            <a:r>
              <a:rPr lang="en-US" altLang="ko-KR" b="1">
                <a:solidFill>
                  <a:srgbClr val="000000"/>
                </a:solidFill>
                <a:effectLst/>
                <a:latin typeface="a찐빵M"/>
                <a:ea typeface="a찐빵M"/>
              </a:rPr>
              <a:t>/</a:t>
            </a:r>
            <a:r>
              <a:rPr lang="ko-KR" altLang="en-US" b="1">
                <a:solidFill>
                  <a:srgbClr val="000000"/>
                </a:solidFill>
                <a:effectLst/>
                <a:latin typeface="a찐빵M"/>
                <a:ea typeface="a찐빵M"/>
              </a:rPr>
              <a:t> 해상작전 함선 등</a:t>
            </a:r>
            <a:endParaRPr lang="ko-KR" altLang="en-US" b="1">
              <a:solidFill>
                <a:srgbClr val="000000"/>
              </a:solidFill>
              <a:effectLst/>
              <a:latin typeface="a찐빵M"/>
              <a:ea typeface="a찐빵M"/>
            </a:endParaRPr>
          </a:p>
        </p:txBody>
      </p:sp>
      <p:grpSp>
        <p:nvGrpSpPr>
          <p:cNvPr id="149" name=""/>
          <p:cNvGrpSpPr/>
          <p:nvPr/>
        </p:nvGrpSpPr>
        <p:grpSpPr>
          <a:xfrm rot="0">
            <a:off x="717553" y="1485385"/>
            <a:ext cx="707172" cy="707171"/>
            <a:chOff x="717553" y="1485385"/>
            <a:chExt cx="707172" cy="707171"/>
          </a:xfrm>
        </p:grpSpPr>
        <p:sp>
          <p:nvSpPr>
            <p:cNvPr id="107" name="타원 17"/>
            <p:cNvSpPr/>
            <p:nvPr/>
          </p:nvSpPr>
          <p:spPr>
            <a:xfrm>
              <a:off x="717553" y="1485385"/>
              <a:ext cx="707172" cy="70717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45" name="타원 17"/>
            <p:cNvSpPr/>
            <p:nvPr/>
          </p:nvSpPr>
          <p:spPr>
            <a:xfrm>
              <a:off x="739655" y="1517289"/>
              <a:ext cx="651686" cy="6424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4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4521" y="1574249"/>
            <a:ext cx="495356" cy="495356"/>
          </a:xfrm>
          <a:prstGeom prst="rect">
            <a:avLst/>
          </a:prstGeom>
        </p:spPr>
      </p:pic>
      <p:sp>
        <p:nvSpPr>
          <p:cNvPr id="146" name="TextBox 32"/>
          <p:cNvSpPr txBox="1"/>
          <p:nvPr/>
        </p:nvSpPr>
        <p:spPr>
          <a:xfrm rot="56006">
            <a:off x="1389609" y="1552818"/>
            <a:ext cx="1659073" cy="49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충격 감지센서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403230" y="2224419"/>
            <a:ext cx="2380401" cy="821676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함선 및 차량 충돌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 포탄낙하 등의 기반 붕괴 상황을 인식 가능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sp>
        <p:nvSpPr>
          <p:cNvPr id="148" name="TextBox 32"/>
          <p:cNvSpPr txBox="1"/>
          <p:nvPr/>
        </p:nvSpPr>
        <p:spPr>
          <a:xfrm rot="56006">
            <a:off x="1487354" y="4725940"/>
            <a:ext cx="2055913" cy="497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기울기 감지센서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grpSp>
        <p:nvGrpSpPr>
          <p:cNvPr id="158" name=""/>
          <p:cNvGrpSpPr/>
          <p:nvPr/>
        </p:nvGrpSpPr>
        <p:grpSpPr>
          <a:xfrm rot="0">
            <a:off x="749735" y="4587761"/>
            <a:ext cx="707172" cy="707171"/>
            <a:chOff x="717553" y="1485385"/>
            <a:chExt cx="707172" cy="707171"/>
          </a:xfrm>
        </p:grpSpPr>
        <p:sp>
          <p:nvSpPr>
            <p:cNvPr id="159" name="타원 17"/>
            <p:cNvSpPr/>
            <p:nvPr/>
          </p:nvSpPr>
          <p:spPr>
            <a:xfrm>
              <a:off x="717553" y="1485385"/>
              <a:ext cx="707172" cy="70717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0" name="타원 17"/>
            <p:cNvSpPr/>
            <p:nvPr/>
          </p:nvSpPr>
          <p:spPr>
            <a:xfrm>
              <a:off x="739655" y="1517289"/>
              <a:ext cx="651686" cy="6424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61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48343" y="4656309"/>
            <a:ext cx="504603" cy="504603"/>
          </a:xfrm>
          <a:prstGeom prst="rect">
            <a:avLst/>
          </a:prstGeom>
        </p:spPr>
      </p:pic>
      <p:sp>
        <p:nvSpPr>
          <p:cNvPr id="162" name=""/>
          <p:cNvSpPr txBox="1"/>
          <p:nvPr/>
        </p:nvSpPr>
        <p:spPr>
          <a:xfrm>
            <a:off x="1362038" y="5264739"/>
            <a:ext cx="4590848" cy="5721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함선의 침몰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,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 지진 등의 상황을 감지하여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  <a:p>
            <a:pPr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구호 프로세스 작동 가능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grpSp>
        <p:nvGrpSpPr>
          <p:cNvPr id="163" name=""/>
          <p:cNvGrpSpPr/>
          <p:nvPr/>
        </p:nvGrpSpPr>
        <p:grpSpPr>
          <a:xfrm rot="0">
            <a:off x="8318690" y="1697710"/>
            <a:ext cx="707172" cy="707171"/>
            <a:chOff x="717553" y="1485385"/>
            <a:chExt cx="707172" cy="707171"/>
          </a:xfrm>
        </p:grpSpPr>
        <p:sp>
          <p:nvSpPr>
            <p:cNvPr id="164" name="타원 17"/>
            <p:cNvSpPr/>
            <p:nvPr/>
          </p:nvSpPr>
          <p:spPr>
            <a:xfrm>
              <a:off x="717553" y="1485385"/>
              <a:ext cx="707172" cy="70717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5" name="타원 17"/>
            <p:cNvSpPr/>
            <p:nvPr/>
          </p:nvSpPr>
          <p:spPr>
            <a:xfrm>
              <a:off x="739655" y="1517289"/>
              <a:ext cx="651686" cy="6424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grpSp>
        <p:nvGrpSpPr>
          <p:cNvPr id="166" name=""/>
          <p:cNvGrpSpPr/>
          <p:nvPr/>
        </p:nvGrpSpPr>
        <p:grpSpPr>
          <a:xfrm rot="0">
            <a:off x="9058495" y="4878875"/>
            <a:ext cx="707172" cy="707171"/>
            <a:chOff x="717553" y="1485385"/>
            <a:chExt cx="707172" cy="707171"/>
          </a:xfrm>
        </p:grpSpPr>
        <p:sp>
          <p:nvSpPr>
            <p:cNvPr id="167" name="타원 17"/>
            <p:cNvSpPr/>
            <p:nvPr/>
          </p:nvSpPr>
          <p:spPr>
            <a:xfrm>
              <a:off x="717553" y="1485385"/>
              <a:ext cx="707172" cy="707172"/>
            </a:xfrm>
            <a:prstGeom prst="ellipse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68" name="타원 17"/>
            <p:cNvSpPr/>
            <p:nvPr/>
          </p:nvSpPr>
          <p:spPr>
            <a:xfrm>
              <a:off x="739655" y="1517289"/>
              <a:ext cx="651686" cy="642438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pic>
        <p:nvPicPr>
          <p:cNvPr id="169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54326" y="4979972"/>
            <a:ext cx="486110" cy="486110"/>
          </a:xfrm>
          <a:prstGeom prst="rect">
            <a:avLst/>
          </a:prstGeom>
        </p:spPr>
      </p:pic>
      <p:sp>
        <p:nvSpPr>
          <p:cNvPr id="170" name="TextBox 32"/>
          <p:cNvSpPr txBox="1"/>
          <p:nvPr/>
        </p:nvSpPr>
        <p:spPr>
          <a:xfrm rot="56006">
            <a:off x="9846329" y="4997354"/>
            <a:ext cx="1659073" cy="497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불꽃 감지센서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7291132" y="5663295"/>
            <a:ext cx="4306508" cy="57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예민한 반응을 보이는 불꽃감지 센서를 통해 화재 상황을 인식 가능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pic>
        <p:nvPicPr>
          <p:cNvPr id="173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405277" y="1780313"/>
            <a:ext cx="495356" cy="495356"/>
          </a:xfrm>
          <a:prstGeom prst="rect">
            <a:avLst/>
          </a:prstGeom>
        </p:spPr>
      </p:pic>
      <p:sp>
        <p:nvSpPr>
          <p:cNvPr id="174" name="TextBox 32"/>
          <p:cNvSpPr txBox="1"/>
          <p:nvPr/>
        </p:nvSpPr>
        <p:spPr>
          <a:xfrm rot="56006">
            <a:off x="9101714" y="1792885"/>
            <a:ext cx="1659073" cy="500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포토 인터럽트</a:t>
            </a:r>
            <a:endParaRPr lang="ko-KR" altLang="en-US" b="1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7888142" y="2465395"/>
            <a:ext cx="3966672" cy="1310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연기가 자욱해져서 포토인터럽트의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LED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를 차단할 경우 작동하여 화재 진원지가 아닌 곳이라 할지라도 감지 가능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  <a:p>
            <a:pPr algn="r">
              <a:defRPr/>
            </a:pP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  <a:p>
            <a:pPr algn="r">
              <a:defRPr/>
            </a:pP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(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향후 연기센서로 교체예정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)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sp>
        <p:nvSpPr>
          <p:cNvPr id="176" name="직사각형 2"/>
          <p:cNvSpPr/>
          <p:nvPr/>
        </p:nvSpPr>
        <p:spPr>
          <a:xfrm>
            <a:off x="1908031" y="2198041"/>
            <a:ext cx="9228174" cy="3374313"/>
          </a:xfrm>
          <a:prstGeom prst="rect">
            <a:avLst/>
          </a:prstGeom>
          <a:solidFill>
            <a:schemeClr val="bg2">
              <a:lumMod val="2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600">
                <a:latin typeface="a찐빵M"/>
                <a:ea typeface="a찐빵M"/>
              </a:rPr>
              <a:t> 상황을 인식하면</a:t>
            </a:r>
            <a:r>
              <a:rPr lang="en-US" altLang="ko-KR" sz="3600">
                <a:latin typeface="a찐빵M"/>
                <a:ea typeface="a찐빵M"/>
              </a:rPr>
              <a:t>..?</a:t>
            </a:r>
            <a:r>
              <a:rPr lang="ko-KR" altLang="en-US" sz="3600">
                <a:latin typeface="a찐빵M"/>
                <a:ea typeface="a찐빵M"/>
              </a:rPr>
              <a:t> </a:t>
            </a:r>
            <a:endParaRPr lang="ko-KR" altLang="en-US" sz="3600">
              <a:latin typeface="a찐빵M"/>
              <a:ea typeface="a찐빵M"/>
            </a:endParaRPr>
          </a:p>
          <a:p>
            <a:pPr algn="ctr">
              <a:defRPr/>
            </a:pPr>
            <a:endParaRPr lang="ko-KR" altLang="en-US"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>
                <a:latin typeface="a찐빵M"/>
                <a:ea typeface="a찐빵M"/>
              </a:rPr>
              <a:t>□ </a:t>
            </a:r>
            <a:r>
              <a:rPr lang="en-US" altLang="ko-KR">
                <a:latin typeface="a찐빵M"/>
                <a:ea typeface="a찐빵M"/>
              </a:rPr>
              <a:t>“</a:t>
            </a:r>
            <a:r>
              <a:rPr lang="ko-KR" altLang="en-US">
                <a:latin typeface="a찐빵M"/>
                <a:ea typeface="a찐빵M"/>
              </a:rPr>
              <a:t>재인</a:t>
            </a:r>
            <a:r>
              <a:rPr lang="en-US" altLang="ko-KR">
                <a:latin typeface="a찐빵M"/>
                <a:ea typeface="a찐빵M"/>
              </a:rPr>
              <a:t>;</a:t>
            </a:r>
            <a:r>
              <a:rPr lang="ko-KR" altLang="en-US">
                <a:latin typeface="a찐빵M"/>
                <a:ea typeface="a찐빵M"/>
              </a:rPr>
              <a:t>문</a:t>
            </a:r>
            <a:r>
              <a:rPr lang="en-US" altLang="ko-KR">
                <a:latin typeface="a찐빵M"/>
                <a:ea typeface="a찐빵M"/>
              </a:rPr>
              <a:t>”(</a:t>
            </a:r>
            <a:r>
              <a:rPr lang="ko-KR" altLang="en-US">
                <a:latin typeface="a찐빵M"/>
                <a:ea typeface="a찐빵M"/>
              </a:rPr>
              <a:t>가칭</a:t>
            </a:r>
            <a:r>
              <a:rPr lang="en-US" altLang="ko-KR">
                <a:latin typeface="a찐빵M"/>
                <a:ea typeface="a찐빵M"/>
              </a:rPr>
              <a:t>)</a:t>
            </a:r>
            <a:r>
              <a:rPr lang="ko-KR" altLang="en-US">
                <a:latin typeface="a찐빵M"/>
                <a:ea typeface="a찐빵M"/>
              </a:rPr>
              <a:t>이 비상개폐 </a:t>
            </a:r>
            <a:r>
              <a:rPr lang="ko-KR" altLang="en-US">
                <a:solidFill>
                  <a:srgbClr val="d78509"/>
                </a:solidFill>
                <a:latin typeface="a찐빵M"/>
                <a:ea typeface="a찐빵M"/>
              </a:rPr>
              <a:t>소리를 내면서 출입문을 자동으로 열어</a:t>
            </a:r>
            <a:r>
              <a:rPr lang="ko-KR" altLang="en-US">
                <a:latin typeface="a찐빵M"/>
                <a:ea typeface="a찐빵M"/>
              </a:rPr>
              <a:t>준다</a:t>
            </a:r>
            <a:r>
              <a:rPr lang="en-US" altLang="ko-KR">
                <a:latin typeface="a찐빵M"/>
                <a:ea typeface="a찐빵M"/>
              </a:rPr>
              <a:t>.</a:t>
            </a:r>
            <a:endParaRPr lang="en-US" altLang="ko-KR">
              <a:latin typeface="a찐빵M"/>
              <a:ea typeface="a찐빵M"/>
            </a:endParaRPr>
          </a:p>
          <a:p>
            <a:pPr algn="ctr">
              <a:defRPr/>
            </a:pPr>
            <a:endParaRPr lang="ko-KR" altLang="en-US"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>
                <a:latin typeface="a찐빵M"/>
                <a:ea typeface="a찐빵M"/>
              </a:rPr>
              <a:t>□ 릴레이 모듈이 재난상황을 접수 받으면 </a:t>
            </a:r>
            <a:r>
              <a:rPr lang="ko-KR" altLang="en-US">
                <a:solidFill>
                  <a:srgbClr val="d78509"/>
                </a:solidFill>
                <a:latin typeface="a찐빵M"/>
                <a:ea typeface="a찐빵M"/>
              </a:rPr>
              <a:t>비상 전류를 제외한 전기를 차단</a:t>
            </a:r>
            <a:r>
              <a:rPr lang="ko-KR" altLang="en-US">
                <a:latin typeface="a찐빵M"/>
                <a:ea typeface="a찐빵M"/>
              </a:rPr>
              <a:t> 시켜준다</a:t>
            </a:r>
            <a:r>
              <a:rPr lang="en-US" altLang="ko-KR">
                <a:latin typeface="a찐빵M"/>
                <a:ea typeface="a찐빵M"/>
              </a:rPr>
              <a:t>.</a:t>
            </a:r>
            <a:endParaRPr lang="en-US" altLang="ko-KR">
              <a:latin typeface="a찐빵M"/>
              <a:ea typeface="a찐빵M"/>
            </a:endParaRPr>
          </a:p>
          <a:p>
            <a:pPr algn="ctr">
              <a:defRPr/>
            </a:pPr>
            <a:br>
              <a:rPr lang="ko-KR" altLang="en-US">
                <a:latin typeface="a찐빵M"/>
                <a:ea typeface="a찐빵M"/>
              </a:rPr>
            </a:br>
            <a:r>
              <a:rPr lang="ko-KR" altLang="en-US">
                <a:latin typeface="a찐빵M"/>
                <a:ea typeface="a찐빵M"/>
              </a:rPr>
              <a:t>□ </a:t>
            </a:r>
            <a:r>
              <a:rPr lang="ko-KR" altLang="en-US">
                <a:solidFill>
                  <a:srgbClr val="d78509"/>
                </a:solidFill>
                <a:latin typeface="a찐빵M"/>
                <a:ea typeface="a찐빵M"/>
              </a:rPr>
              <a:t>비상대피로에 </a:t>
            </a:r>
            <a:r>
              <a:rPr lang="en-US" altLang="ko-KR">
                <a:solidFill>
                  <a:srgbClr val="d78509"/>
                </a:solidFill>
                <a:latin typeface="a찐빵M"/>
                <a:ea typeface="a찐빵M"/>
              </a:rPr>
              <a:t>LED</a:t>
            </a:r>
            <a:r>
              <a:rPr lang="ko-KR" altLang="en-US">
                <a:solidFill>
                  <a:srgbClr val="d78509"/>
                </a:solidFill>
                <a:latin typeface="a찐빵M"/>
                <a:ea typeface="a찐빵M"/>
              </a:rPr>
              <a:t> 전등이 점멸</a:t>
            </a:r>
            <a:r>
              <a:rPr lang="ko-KR" altLang="en-US">
                <a:latin typeface="a찐빵M"/>
                <a:ea typeface="a찐빵M"/>
              </a:rPr>
              <a:t>되면서 탈출로를 보여준다</a:t>
            </a:r>
            <a:r>
              <a:rPr lang="en-US" altLang="ko-KR">
                <a:latin typeface="a찐빵M"/>
                <a:ea typeface="a찐빵M"/>
              </a:rPr>
              <a:t>.</a:t>
            </a:r>
            <a:endParaRPr lang="en-US" altLang="ko-KR">
              <a:latin typeface="a찐빵M"/>
              <a:ea typeface="a찐빵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602557" y="235181"/>
            <a:ext cx="5656369" cy="934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b="1" i="1">
                <a:solidFill>
                  <a:prstClr val="white"/>
                </a:solidFill>
                <a:latin typeface="a심포니"/>
                <a:ea typeface="a심포니"/>
              </a:rPr>
              <a:t>작동 매커니즘 및 기대효과</a:t>
            </a:r>
            <a:endParaRPr lang="ko-KR" altLang="en-US" sz="3700" b="1" i="1">
              <a:solidFill>
                <a:prstClr val="white"/>
              </a:solidFill>
              <a:latin typeface="a심포니"/>
              <a:ea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76186" y="768275"/>
            <a:ext cx="4907178" cy="319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사다리꼴 175"/>
          <p:cNvSpPr/>
          <p:nvPr/>
        </p:nvSpPr>
        <p:spPr>
          <a:xfrm>
            <a:off x="8562591" y="3074523"/>
            <a:ext cx="1044224" cy="994089"/>
          </a:xfrm>
          <a:prstGeom prst="trapezoid">
            <a:avLst>
              <a:gd name="adj" fmla="val 0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3" name="자유형 108"/>
          <p:cNvSpPr/>
          <p:nvPr/>
        </p:nvSpPr>
        <p:spPr>
          <a:xfrm flipH="1">
            <a:off x="8559547" y="4045996"/>
            <a:ext cx="1997083" cy="2664043"/>
          </a:xfrm>
          <a:custGeom>
            <a:avLst/>
            <a:gdLst>
              <a:gd name="connsiteX0" fmla="*/ 2228274 w 2228274"/>
              <a:gd name="connsiteY0" fmla="*/ 0 h 2799228"/>
              <a:gd name="connsiteX1" fmla="*/ 1077495 w 2228274"/>
              <a:gd name="connsiteY1" fmla="*/ 0 h 2799228"/>
              <a:gd name="connsiteX2" fmla="*/ 0 w 2228274"/>
              <a:gd name="connsiteY2" fmla="*/ 2799228 h 2799228"/>
              <a:gd name="connsiteX3" fmla="*/ 1467438 w 2228274"/>
              <a:gd name="connsiteY3" fmla="*/ 2799228 h 279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274" h="2799228">
                <a:moveTo>
                  <a:pt x="2228274" y="0"/>
                </a:moveTo>
                <a:lnTo>
                  <a:pt x="1077495" y="0"/>
                </a:lnTo>
                <a:lnTo>
                  <a:pt x="0" y="2799228"/>
                </a:lnTo>
                <a:lnTo>
                  <a:pt x="1467438" y="2799228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4" name="막힌 원호 177"/>
          <p:cNvSpPr/>
          <p:nvPr/>
        </p:nvSpPr>
        <p:spPr>
          <a:xfrm>
            <a:off x="8386303" y="1976953"/>
            <a:ext cx="2245236" cy="1193875"/>
          </a:xfrm>
          <a:prstGeom prst="blockArc">
            <a:avLst>
              <a:gd name="adj1" fmla="val 10632201"/>
              <a:gd name="adj2" fmla="val 14908160"/>
              <a:gd name="adj3" fmla="val 38577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45" name="자유형 178"/>
          <p:cNvSpPr/>
          <p:nvPr/>
        </p:nvSpPr>
        <p:spPr>
          <a:xfrm flipH="1" flipV="1">
            <a:off x="8616711" y="1988921"/>
            <a:ext cx="1548547" cy="630430"/>
          </a:xfrm>
          <a:custGeom>
            <a:avLst/>
            <a:gdLst>
              <a:gd name="connsiteX0" fmla="*/ 886821 w 1548547"/>
              <a:gd name="connsiteY0" fmla="*/ 557529 h 557529"/>
              <a:gd name="connsiteX1" fmla="*/ 0 w 1548547"/>
              <a:gd name="connsiteY1" fmla="*/ 557529 h 557529"/>
              <a:gd name="connsiteX2" fmla="*/ 0 w 1548547"/>
              <a:gd name="connsiteY2" fmla="*/ 0 h 557529"/>
              <a:gd name="connsiteX3" fmla="*/ 1548547 w 1548547"/>
              <a:gd name="connsiteY3" fmla="*/ 0 h 5575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547" h="557529">
                <a:moveTo>
                  <a:pt x="886821" y="557529"/>
                </a:moveTo>
                <a:lnTo>
                  <a:pt x="0" y="557529"/>
                </a:lnTo>
                <a:lnTo>
                  <a:pt x="0" y="0"/>
                </a:lnTo>
                <a:lnTo>
                  <a:pt x="1548547" y="0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6" name="평행 사변형 179"/>
          <p:cNvSpPr/>
          <p:nvPr/>
        </p:nvSpPr>
        <p:spPr>
          <a:xfrm flipH="1">
            <a:off x="8386303" y="2603422"/>
            <a:ext cx="1220511" cy="471750"/>
          </a:xfrm>
          <a:prstGeom prst="parallelogram">
            <a:avLst>
              <a:gd name="adj" fmla="val 36287"/>
            </a:avLst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7" name="이등변 삼각형 155"/>
          <p:cNvSpPr/>
          <p:nvPr/>
        </p:nvSpPr>
        <p:spPr>
          <a:xfrm rot="5400000">
            <a:off x="9995484" y="1903283"/>
            <a:ext cx="848848" cy="795054"/>
          </a:xfrm>
          <a:custGeom>
            <a:avLst/>
            <a:gdLst>
              <a:gd name="connsiteX0" fmla="*/ 0 w 747413"/>
              <a:gd name="connsiteY0" fmla="*/ 614321 h 614321"/>
              <a:gd name="connsiteX1" fmla="*/ 483972 w 747413"/>
              <a:gd name="connsiteY1" fmla="*/ 0 h 614321"/>
              <a:gd name="connsiteX2" fmla="*/ 747413 w 747413"/>
              <a:gd name="connsiteY2" fmla="*/ 614321 h 614321"/>
              <a:gd name="connsiteX3" fmla="*/ 0 w 747413"/>
              <a:gd name="connsiteY3" fmla="*/ 614321 h 614321"/>
              <a:gd name="connsiteX0" fmla="*/ 0 w 747413"/>
              <a:gd name="connsiteY0" fmla="*/ 700046 h 700046"/>
              <a:gd name="connsiteX1" fmla="*/ 483972 w 747413"/>
              <a:gd name="connsiteY1" fmla="*/ 0 h 700046"/>
              <a:gd name="connsiteX2" fmla="*/ 747413 w 747413"/>
              <a:gd name="connsiteY2" fmla="*/ 614321 h 700046"/>
              <a:gd name="connsiteX3" fmla="*/ 0 w 747413"/>
              <a:gd name="connsiteY3" fmla="*/ 700046 h 7000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413" h="700046">
                <a:moveTo>
                  <a:pt x="0" y="700046"/>
                </a:moveTo>
                <a:lnTo>
                  <a:pt x="483972" y="0"/>
                </a:lnTo>
                <a:lnTo>
                  <a:pt x="747413" y="614321"/>
                </a:lnTo>
                <a:lnTo>
                  <a:pt x="0" y="700046"/>
                </a:lnTo>
                <a:close/>
              </a:path>
            </a:pathLst>
          </a:cu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48" name="그룹 3"/>
          <p:cNvGrpSpPr/>
          <p:nvPr/>
        </p:nvGrpSpPr>
        <p:grpSpPr>
          <a:xfrm rot="0">
            <a:off x="4589385" y="1363292"/>
            <a:ext cx="2993624" cy="5346745"/>
            <a:chOff x="4589385" y="1363292"/>
            <a:chExt cx="2993624" cy="5346745"/>
          </a:xfrm>
          <a:solidFill>
            <a:schemeClr val="accent3"/>
          </a:solidFill>
        </p:grpSpPr>
        <p:sp>
          <p:nvSpPr>
            <p:cNvPr id="150" name="사다리꼴 7"/>
            <p:cNvSpPr/>
            <p:nvPr/>
          </p:nvSpPr>
          <p:spPr>
            <a:xfrm>
              <a:off x="5476491" y="3050644"/>
              <a:ext cx="1203260" cy="1009650"/>
            </a:xfrm>
            <a:prstGeom prst="trapezoid">
              <a:avLst>
                <a:gd name="adj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51" name="사다리꼴 6"/>
            <p:cNvSpPr/>
            <p:nvPr/>
          </p:nvSpPr>
          <p:spPr>
            <a:xfrm>
              <a:off x="5484845" y="1926377"/>
              <a:ext cx="1203260" cy="1123950"/>
            </a:xfrm>
            <a:prstGeom prst="trapezoid">
              <a:avLst>
                <a:gd name="adj" fmla="val 25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52" name="이등변 삼각형 8"/>
            <p:cNvSpPr/>
            <p:nvPr/>
          </p:nvSpPr>
          <p:spPr>
            <a:xfrm>
              <a:off x="5484845" y="1363292"/>
              <a:ext cx="1203260" cy="571500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effectLst/>
              </a:endParaRPr>
            </a:p>
          </p:txBody>
        </p:sp>
        <p:sp>
          <p:nvSpPr>
            <p:cNvPr id="153" name="사다리꼴 5"/>
            <p:cNvSpPr/>
            <p:nvPr/>
          </p:nvSpPr>
          <p:spPr>
            <a:xfrm>
              <a:off x="4589385" y="4057649"/>
              <a:ext cx="2993624" cy="2652388"/>
            </a:xfrm>
            <a:prstGeom prst="trapezoid">
              <a:avLst>
                <a:gd name="adj" fmla="val 33406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  <a:effectLst/>
              </a:endParaRPr>
            </a:p>
          </p:txBody>
        </p:sp>
      </p:grpSp>
      <p:sp>
        <p:nvSpPr>
          <p:cNvPr id="154" name="사다리꼴 111"/>
          <p:cNvSpPr/>
          <p:nvPr/>
        </p:nvSpPr>
        <p:spPr>
          <a:xfrm rot="21600000" flipH="1">
            <a:off x="2756599" y="3064683"/>
            <a:ext cx="1044224" cy="994089"/>
          </a:xfrm>
          <a:prstGeom prst="trapezoid">
            <a:avLst>
              <a:gd name="adj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5" name="자유형 112"/>
          <p:cNvSpPr/>
          <p:nvPr/>
        </p:nvSpPr>
        <p:spPr>
          <a:xfrm rot="21600000">
            <a:off x="1758920" y="4064063"/>
            <a:ext cx="2055309" cy="2627480"/>
          </a:xfrm>
          <a:custGeom>
            <a:avLst/>
            <a:gdLst>
              <a:gd name="connsiteX0" fmla="*/ 2228274 w 2228274"/>
              <a:gd name="connsiteY0" fmla="*/ 0 h 2799228"/>
              <a:gd name="connsiteX1" fmla="*/ 1077495 w 2228274"/>
              <a:gd name="connsiteY1" fmla="*/ 0 h 2799228"/>
              <a:gd name="connsiteX2" fmla="*/ 0 w 2228274"/>
              <a:gd name="connsiteY2" fmla="*/ 2799228 h 2799228"/>
              <a:gd name="connsiteX3" fmla="*/ 1467438 w 2228274"/>
              <a:gd name="connsiteY3" fmla="*/ 2799228 h 2799228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28274" h="2799228">
                <a:moveTo>
                  <a:pt x="2228274" y="0"/>
                </a:moveTo>
                <a:lnTo>
                  <a:pt x="1077495" y="0"/>
                </a:lnTo>
                <a:lnTo>
                  <a:pt x="0" y="2799228"/>
                </a:lnTo>
                <a:lnTo>
                  <a:pt x="1467438" y="2799228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6" name="막힌 원호 113"/>
          <p:cNvSpPr/>
          <p:nvPr/>
        </p:nvSpPr>
        <p:spPr>
          <a:xfrm rot="21600000" flipH="1">
            <a:off x="1731875" y="1967113"/>
            <a:ext cx="2245236" cy="1193875"/>
          </a:xfrm>
          <a:prstGeom prst="blockArc">
            <a:avLst>
              <a:gd name="adj1" fmla="val 10632201"/>
              <a:gd name="adj2" fmla="val 14908160"/>
              <a:gd name="adj3" fmla="val 3857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7" name="자유형 114"/>
          <p:cNvSpPr/>
          <p:nvPr/>
        </p:nvSpPr>
        <p:spPr>
          <a:xfrm rot="21600000" flipV="1">
            <a:off x="2198156" y="1979081"/>
            <a:ext cx="1548547" cy="630430"/>
          </a:xfrm>
          <a:custGeom>
            <a:avLst/>
            <a:gdLst>
              <a:gd name="connsiteX0" fmla="*/ 886821 w 1548547"/>
              <a:gd name="connsiteY0" fmla="*/ 557529 h 557529"/>
              <a:gd name="connsiteX1" fmla="*/ 0 w 1548547"/>
              <a:gd name="connsiteY1" fmla="*/ 557529 h 557529"/>
              <a:gd name="connsiteX2" fmla="*/ 0 w 1548547"/>
              <a:gd name="connsiteY2" fmla="*/ 0 h 557529"/>
              <a:gd name="connsiteX3" fmla="*/ 1548547 w 1548547"/>
              <a:gd name="connsiteY3" fmla="*/ 0 h 557529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8547" h="557529">
                <a:moveTo>
                  <a:pt x="886821" y="557529"/>
                </a:moveTo>
                <a:lnTo>
                  <a:pt x="0" y="557529"/>
                </a:lnTo>
                <a:lnTo>
                  <a:pt x="0" y="0"/>
                </a:lnTo>
                <a:lnTo>
                  <a:pt x="1548547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8" name="평행 사변형 115"/>
          <p:cNvSpPr/>
          <p:nvPr/>
        </p:nvSpPr>
        <p:spPr>
          <a:xfrm rot="21600000">
            <a:off x="2756600" y="2593582"/>
            <a:ext cx="1220511" cy="471750"/>
          </a:xfrm>
          <a:prstGeom prst="parallelogram">
            <a:avLst>
              <a:gd name="adj" fmla="val 36287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9" name="이등변 삼각형 155"/>
          <p:cNvSpPr/>
          <p:nvPr/>
        </p:nvSpPr>
        <p:spPr>
          <a:xfrm rot="16200000" flipH="1">
            <a:off x="1519081" y="1893443"/>
            <a:ext cx="848848" cy="795054"/>
          </a:xfrm>
          <a:custGeom>
            <a:avLst/>
            <a:gdLst>
              <a:gd name="connsiteX0" fmla="*/ 0 w 747413"/>
              <a:gd name="connsiteY0" fmla="*/ 614321 h 614321"/>
              <a:gd name="connsiteX1" fmla="*/ 483972 w 747413"/>
              <a:gd name="connsiteY1" fmla="*/ 0 h 614321"/>
              <a:gd name="connsiteX2" fmla="*/ 747413 w 747413"/>
              <a:gd name="connsiteY2" fmla="*/ 614321 h 614321"/>
              <a:gd name="connsiteX3" fmla="*/ 0 w 747413"/>
              <a:gd name="connsiteY3" fmla="*/ 614321 h 614321"/>
              <a:gd name="connsiteX0" fmla="*/ 0 w 747413"/>
              <a:gd name="connsiteY0" fmla="*/ 700046 h 700046"/>
              <a:gd name="connsiteX1" fmla="*/ 483972 w 747413"/>
              <a:gd name="connsiteY1" fmla="*/ 0 h 700046"/>
              <a:gd name="connsiteX2" fmla="*/ 747413 w 747413"/>
              <a:gd name="connsiteY2" fmla="*/ 614321 h 700046"/>
              <a:gd name="connsiteX3" fmla="*/ 0 w 747413"/>
              <a:gd name="connsiteY3" fmla="*/ 700046 h 700046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413" h="700046">
                <a:moveTo>
                  <a:pt x="0" y="700046"/>
                </a:moveTo>
                <a:lnTo>
                  <a:pt x="483972" y="0"/>
                </a:lnTo>
                <a:lnTo>
                  <a:pt x="747413" y="614321"/>
                </a:lnTo>
                <a:lnTo>
                  <a:pt x="0" y="700046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0" name="직사각형 4"/>
          <p:cNvSpPr/>
          <p:nvPr/>
        </p:nvSpPr>
        <p:spPr>
          <a:xfrm>
            <a:off x="0" y="3048000"/>
            <a:ext cx="12192000" cy="1009650"/>
          </a:xfrm>
          <a:prstGeom prst="rect">
            <a:avLst/>
          </a:prstGeom>
          <a:gradFill>
            <a:gsLst>
              <a:gs pos="0">
                <a:schemeClr val="tx1">
                  <a:alpha val="8000"/>
                </a:schemeClr>
              </a:gs>
              <a:gs pos="100000">
                <a:schemeClr val="tx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1" name="TextBox 32"/>
          <p:cNvSpPr txBox="1"/>
          <p:nvPr/>
        </p:nvSpPr>
        <p:spPr>
          <a:xfrm>
            <a:off x="8727541" y="4509023"/>
            <a:ext cx="2631973" cy="1558253"/>
          </a:xfrm>
          <a:prstGeom prst="rect">
            <a:avLst/>
          </a:prstGeom>
          <a:gradFill flip="xy" rotWithShape="1">
            <a:gsLst>
              <a:gs pos="0">
                <a:srgbClr val="0d0d0d">
                  <a:alpha val="100000"/>
                </a:srgbClr>
              </a:gs>
              <a:gs pos="100000">
                <a:srgbClr val="595959">
                  <a:alpha val="45000"/>
                </a:srgb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□ 불꽃 감지센서가 화재     </a:t>
            </a:r>
            <a:endParaRPr lang="ko-KR" altLang="en-US" sz="1600">
              <a:solidFill>
                <a:srgbClr val="ffffff"/>
              </a:solidFill>
              <a:latin typeface="a찐빵M"/>
              <a:ea typeface="a찐빵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    상황을 인식</a:t>
            </a:r>
            <a:r>
              <a:rPr lang="en-US" altLang="ko-KR" sz="1600">
                <a:solidFill>
                  <a:srgbClr val="ffffff"/>
                </a:solidFill>
                <a:latin typeface="a찐빵M"/>
                <a:ea typeface="a찐빵M"/>
              </a:rPr>
              <a:t>.</a:t>
            </a:r>
            <a:endParaRPr lang="en-US" altLang="ko-KR" sz="1600">
              <a:solidFill>
                <a:srgbClr val="ffffff"/>
              </a:solidFill>
              <a:latin typeface="a찐빵M"/>
              <a:ea typeface="a찐빵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□ 포토 인터럽트를 통해   </a:t>
            </a:r>
            <a:endParaRPr lang="ko-KR" altLang="en-US" sz="1600">
              <a:solidFill>
                <a:srgbClr val="ffffff"/>
              </a:solidFill>
              <a:latin typeface="a찐빵M"/>
              <a:ea typeface="a찐빵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    자욱해진 연기를 인식</a:t>
            </a:r>
            <a:r>
              <a:rPr lang="en-US" altLang="ko-KR" sz="1600">
                <a:solidFill>
                  <a:srgbClr val="ffffff"/>
                </a:solidFill>
                <a:latin typeface="a찐빵M"/>
                <a:ea typeface="a찐빵M"/>
              </a:rPr>
              <a:t>.</a:t>
            </a:r>
            <a:endParaRPr lang="en-US" altLang="ko-KR" sz="1600">
              <a:solidFill>
                <a:srgbClr val="ffffff"/>
              </a:solidFill>
              <a:latin typeface="a찐빵M"/>
              <a:ea typeface="a찐빵M"/>
            </a:endParaRPr>
          </a:p>
        </p:txBody>
      </p:sp>
      <p:sp>
        <p:nvSpPr>
          <p:cNvPr id="164" name="TextBox 32"/>
          <p:cNvSpPr txBox="1"/>
          <p:nvPr/>
        </p:nvSpPr>
        <p:spPr>
          <a:xfrm>
            <a:off x="4904811" y="4091064"/>
            <a:ext cx="2382378" cy="2422130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vert="horz"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자동으로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d78509"/>
                </a:solidFill>
                <a:latin typeface="a찐빵M"/>
                <a:ea typeface="a찐빵M"/>
              </a:rPr>
              <a:t>문을 열어</a:t>
            </a: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준다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>
                <a:solidFill>
                  <a:srgbClr val="ffffff"/>
                </a:solidFill>
                <a:latin typeface="a찐빵M"/>
                <a:ea typeface="a찐빵M"/>
              </a:rPr>
              <a:t>*</a:t>
            </a:r>
            <a:endParaRPr lang="en-US" altLang="ko-KR" b="1">
              <a:solidFill>
                <a:srgbClr val="ffffff"/>
              </a:solidFill>
              <a:latin typeface="a찐빵M"/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비상</a:t>
            </a:r>
            <a:r>
              <a:rPr lang="ko-KR" altLang="en-US" b="1">
                <a:solidFill>
                  <a:srgbClr val="d78509"/>
                </a:solidFill>
                <a:latin typeface="a찐빵M"/>
                <a:ea typeface="a찐빵M"/>
              </a:rPr>
              <a:t>탈출로를 점등</a:t>
            </a:r>
            <a:endParaRPr lang="ko-KR" altLang="en-US" b="1">
              <a:solidFill>
                <a:srgbClr val="ffffff"/>
              </a:solidFill>
              <a:latin typeface="a찐빵M"/>
            </a:endParaRPr>
          </a:p>
          <a:p>
            <a:pPr algn="ctr">
              <a:spcBef>
                <a:spcPts val="0"/>
              </a:spcBef>
              <a:defRPr/>
            </a:pPr>
            <a:r>
              <a:rPr lang="en-US" altLang="ko-KR" b="1">
                <a:solidFill>
                  <a:srgbClr val="ffffff"/>
                </a:solidFill>
                <a:latin typeface="a찐빵M"/>
                <a:ea typeface="a찐빵M"/>
              </a:rPr>
              <a:t>*</a:t>
            </a:r>
            <a:endParaRPr lang="en-US" altLang="ko-KR" b="1">
              <a:solidFill>
                <a:srgbClr val="ffffff"/>
              </a:solidFill>
              <a:latin typeface="a찐빵M"/>
            </a:endParaRPr>
          </a:p>
          <a:p>
            <a:pPr algn="ctr">
              <a:spcBef>
                <a:spcPts val="0"/>
              </a:spcBef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릴레이모듈이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d78509"/>
                </a:solidFill>
                <a:latin typeface="a찐빵M"/>
                <a:ea typeface="a찐빵M"/>
              </a:rPr>
              <a:t>전기를 차단</a:t>
            </a: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한다</a:t>
            </a:r>
            <a:r>
              <a:rPr lang="en-US" altLang="ko-KR" b="1">
                <a:solidFill>
                  <a:srgbClr val="ffffff"/>
                </a:solidFill>
                <a:latin typeface="a찐빵M"/>
                <a:ea typeface="a찐빵M"/>
              </a:rPr>
              <a:t>.</a:t>
            </a:r>
            <a:endParaRPr lang="en-US" altLang="ko-KR" b="1">
              <a:solidFill>
                <a:srgbClr val="ffffff"/>
              </a:solidFill>
              <a:latin typeface="a찐빵M"/>
              <a:ea typeface="a찐빵M"/>
            </a:endParaRPr>
          </a:p>
        </p:txBody>
      </p:sp>
      <p:sp>
        <p:nvSpPr>
          <p:cNvPr id="165" name="TextBox 32"/>
          <p:cNvSpPr txBox="1"/>
          <p:nvPr/>
        </p:nvSpPr>
        <p:spPr>
          <a:xfrm>
            <a:off x="1049374" y="4311409"/>
            <a:ext cx="2506669" cy="1556591"/>
          </a:xfrm>
          <a:prstGeom prst="rect">
            <a:avLst/>
          </a:prstGeom>
          <a:gradFill flip="xy" rotWithShape="1">
            <a:gsLst>
              <a:gs pos="0">
                <a:srgbClr val="0d0d0d">
                  <a:alpha val="100000"/>
                </a:srgbClr>
              </a:gs>
              <a:gs pos="100000">
                <a:srgbClr val="595959">
                  <a:alpha val="50000"/>
                </a:srgbClr>
              </a:gs>
            </a:gsLst>
            <a:lin ang="5400000" scaled="1"/>
            <a:tileRect/>
          </a:gradFill>
          <a:effectLst>
            <a:softEdge rad="63500"/>
          </a:effectLst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□ 충격 감지센서가</a:t>
            </a:r>
            <a:endParaRPr lang="ko-KR" altLang="en-US" sz="1600">
              <a:solidFill>
                <a:srgbClr val="ffffff"/>
              </a:solidFill>
              <a:latin typeface="a찐빵M"/>
              <a:ea typeface="a찐빵M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    충돌상황을 인식</a:t>
            </a:r>
            <a:endParaRPr lang="ko-KR" altLang="en-US" sz="1600">
              <a:solidFill>
                <a:srgbClr val="ffffff"/>
              </a:solidFill>
              <a:latin typeface="a찐빵M"/>
              <a:ea typeface="a찐빵M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□ 기울기 감지센서가</a:t>
            </a:r>
            <a:endParaRPr lang="ko-KR" altLang="en-US" sz="1600">
              <a:solidFill>
                <a:srgbClr val="ffffff"/>
              </a:solidFill>
              <a:latin typeface="a찐빵M"/>
              <a:ea typeface="a찐빵M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1600">
                <a:solidFill>
                  <a:srgbClr val="ffffff"/>
                </a:solidFill>
                <a:latin typeface="a찐빵M"/>
                <a:ea typeface="a찐빵M"/>
              </a:rPr>
              <a:t>선박의 충돌 상황을 인식</a:t>
            </a:r>
            <a:endParaRPr lang="ko-KR" altLang="en-US" sz="1600">
              <a:solidFill>
                <a:srgbClr val="ffffff"/>
              </a:solidFill>
              <a:latin typeface="a찐빵M"/>
              <a:ea typeface="a찐빵M"/>
            </a:endParaRPr>
          </a:p>
        </p:txBody>
      </p:sp>
      <p:sp>
        <p:nvSpPr>
          <p:cNvPr id="166" name="TextBox 32"/>
          <p:cNvSpPr txBox="1"/>
          <p:nvPr/>
        </p:nvSpPr>
        <p:spPr>
          <a:xfrm>
            <a:off x="4904811" y="1721248"/>
            <a:ext cx="2382378" cy="905747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인명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구출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719132" y="2174270"/>
            <a:ext cx="2010858" cy="643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 충돌 및 지진 상황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  <a:p>
            <a:pPr>
              <a:defRPr/>
            </a:pPr>
            <a:endParaRPr lang="ko-KR" altLang="en-US"/>
          </a:p>
        </p:txBody>
      </p:sp>
      <p:sp>
        <p:nvSpPr>
          <p:cNvPr id="168" name=""/>
          <p:cNvSpPr txBox="1"/>
          <p:nvPr/>
        </p:nvSpPr>
        <p:spPr>
          <a:xfrm>
            <a:off x="9028135" y="2141256"/>
            <a:ext cx="1056323" cy="64008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ko-KR" altLang="en-US" b="1">
                <a:solidFill>
                  <a:srgbClr val="ffffff"/>
                </a:solidFill>
                <a:latin typeface="a찐빵M"/>
                <a:ea typeface="a찐빵M"/>
              </a:rPr>
              <a:t>화재상황</a:t>
            </a:r>
            <a:endParaRPr lang="ko-KR" altLang="en-US" b="1">
              <a:solidFill>
                <a:srgbClr val="ffffff"/>
              </a:solidFill>
              <a:latin typeface="a찐빵M"/>
              <a:ea typeface="a찐빵M"/>
            </a:endParaRPr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93982" y="231671"/>
            <a:ext cx="6734196" cy="937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i="1">
                <a:solidFill>
                  <a:prstClr val="white"/>
                </a:solidFill>
                <a:latin typeface="a심포니"/>
                <a:ea typeface="a심포니"/>
              </a:rPr>
              <a:t>프로젝트 인사이트 </a:t>
            </a:r>
            <a:r>
              <a:rPr lang="en-US" altLang="ko-KR" sz="3700" i="1">
                <a:solidFill>
                  <a:prstClr val="white"/>
                </a:solidFill>
                <a:latin typeface="a심포니"/>
                <a:ea typeface="a심포니"/>
              </a:rPr>
              <a:t>-</a:t>
            </a:r>
            <a:r>
              <a:rPr lang="ko-KR" altLang="en-US" sz="3700" i="1">
                <a:solidFill>
                  <a:prstClr val="white"/>
                </a:solidFill>
                <a:latin typeface="a심포니"/>
                <a:ea typeface="a심포니"/>
              </a:rPr>
              <a:t> 상황 예</a:t>
            </a:r>
            <a:endParaRPr lang="ko-KR" altLang="en-US" sz="3700" i="1">
              <a:solidFill>
                <a:prstClr val="white"/>
              </a:solidFill>
              <a:latin typeface="a심포니"/>
              <a:ea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678545" y="784601"/>
            <a:ext cx="5301228" cy="3183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>
                <a:solidFill>
                  <a:prstClr val="white">
                    <a:lumMod val="95000"/>
                  </a:prstClr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lang="en-US" altLang="ko-KR" sz="1000">
              <a:solidFill>
                <a:prstClr val="white">
                  <a:lumMod val="95000"/>
                </a:prstClr>
              </a:solidFill>
              <a:latin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10"/>
          <p:cNvGrpSpPr/>
          <p:nvPr/>
        </p:nvGrpSpPr>
        <p:grpSpPr>
          <a:xfrm rot="0">
            <a:off x="1927494" y="1036475"/>
            <a:ext cx="3032568" cy="5502152"/>
            <a:chOff x="10401059" y="3074841"/>
            <a:chExt cx="3032568" cy="5502152"/>
          </a:xfrm>
        </p:grpSpPr>
        <p:sp>
          <p:nvSpPr>
            <p:cNvPr id="92" name="모서리가 둥근 직사각형 9"/>
            <p:cNvSpPr/>
            <p:nvPr/>
          </p:nvSpPr>
          <p:spPr>
            <a:xfrm>
              <a:off x="10401059" y="3372092"/>
              <a:ext cx="3032567" cy="5204901"/>
            </a:xfrm>
            <a:prstGeom prst="roundRect">
              <a:avLst>
                <a:gd name="adj" fmla="val 11685"/>
              </a:avLst>
            </a:prstGeom>
            <a:solidFill>
              <a:schemeClr val="tx2">
                <a:lumMod val="75000"/>
              </a:schemeClr>
            </a:solidFill>
            <a:ln w="44450">
              <a:noFill/>
            </a:ln>
            <a:effectLst>
              <a:outerShdw blurRad="393700" dist="1270000" dir="96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9670464" lon="18083444" rev="3818436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93" name="모서리가 둥근 직사각형 8"/>
            <p:cNvSpPr/>
            <p:nvPr/>
          </p:nvSpPr>
          <p:spPr>
            <a:xfrm>
              <a:off x="10401060" y="3074841"/>
              <a:ext cx="3032567" cy="5399590"/>
            </a:xfrm>
            <a:prstGeom prst="roundRect">
              <a:avLst>
                <a:gd name="adj" fmla="val 11685"/>
              </a:avLst>
            </a:prstGeom>
            <a:noFill/>
            <a:ln w="44450">
              <a:solidFill>
                <a:schemeClr val="bg1"/>
              </a:solidFill>
            </a:ln>
            <a:effectLst/>
            <a:scene3d>
              <a:camera prst="isometricOffAxis1Top">
                <a:rot lat="19670464" lon="18083444" rev="3818436"/>
              </a:camera>
              <a:lightRig rig="threePt" dir="t"/>
            </a:scene3d>
            <a:sp3d>
              <a:bevelB w="0" h="425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97" name="모서리가 둥근 직사각형 15"/>
          <p:cNvSpPr/>
          <p:nvPr/>
        </p:nvSpPr>
        <p:spPr>
          <a:xfrm>
            <a:off x="963381" y="2425061"/>
            <a:ext cx="2232785" cy="1040026"/>
          </a:xfrm>
          <a:prstGeom prst="roundRect">
            <a:avLst>
              <a:gd name="adj" fmla="val 11685"/>
            </a:avLst>
          </a:prstGeom>
          <a:pattFill prst="shingle">
            <a:fgClr>
              <a:srgbClr val="f42447"/>
            </a:fgClr>
            <a:bgClr>
              <a:srgbClr val="cf0a2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2" name=""/>
          <p:cNvSpPr txBox="1"/>
          <p:nvPr/>
        </p:nvSpPr>
        <p:spPr>
          <a:xfrm rot="1608273">
            <a:off x="604435" y="4140741"/>
            <a:ext cx="3736019" cy="366008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ca1e1e"/>
                </a:solidFill>
                <a:latin typeface="a찐빵M"/>
                <a:ea typeface="a찐빵M"/>
              </a:rPr>
              <a:t>지 휘 통 제 실  </a:t>
            </a:r>
            <a:r>
              <a:rPr lang="en-US" altLang="ko-KR" b="1">
                <a:solidFill>
                  <a:srgbClr val="ca1e1e"/>
                </a:solidFill>
                <a:latin typeface="a찐빵M"/>
                <a:ea typeface="a찐빵M"/>
              </a:rPr>
              <a:t>//</a:t>
            </a:r>
            <a:r>
              <a:rPr lang="ko-KR" altLang="en-US" b="1">
                <a:solidFill>
                  <a:srgbClr val="ca1e1e"/>
                </a:solidFill>
                <a:latin typeface="a찐빵M"/>
                <a:ea typeface="a찐빵M"/>
              </a:rPr>
              <a:t>  지 휘 통 제 실</a:t>
            </a:r>
            <a:endParaRPr lang="ko-KR" altLang="en-US" b="1">
              <a:solidFill>
                <a:srgbClr val="ca1e1e"/>
              </a:solidFill>
              <a:latin typeface="a찐빵M"/>
              <a:ea typeface="a찐빵M"/>
            </a:endParaRPr>
          </a:p>
        </p:txBody>
      </p:sp>
      <p:pic>
        <p:nvPicPr>
          <p:cNvPr id="141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59869" y="4923774"/>
            <a:ext cx="2800242" cy="163712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43" name=""/>
          <p:cNvSpPr txBox="1"/>
          <p:nvPr/>
        </p:nvSpPr>
        <p:spPr>
          <a:xfrm rot="20218494">
            <a:off x="4631344" y="4771267"/>
            <a:ext cx="1653540" cy="3641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b="1">
                <a:solidFill>
                  <a:srgbClr val="ca1e1e"/>
                </a:solidFill>
                <a:latin typeface="a찐빵M"/>
                <a:ea typeface="a찐빵M"/>
              </a:rPr>
              <a:t>지 휘 통 제 실</a:t>
            </a:r>
            <a:endParaRPr lang="ko-KR" altLang="en-US" b="1">
              <a:solidFill>
                <a:srgbClr val="ca1e1e"/>
              </a:solidFill>
              <a:latin typeface="a찐빵M"/>
            </a:endParaRPr>
          </a:p>
        </p:txBody>
      </p:sp>
      <p:sp>
        <p:nvSpPr>
          <p:cNvPr id="144" name="TextBox 32"/>
          <p:cNvSpPr txBox="1"/>
          <p:nvPr/>
        </p:nvSpPr>
        <p:spPr>
          <a:xfrm>
            <a:off x="3289975" y="1642277"/>
            <a:ext cx="4626396" cy="123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지휘통제실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(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상황실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)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□ 세그먼트를 통해 재난 상황 파악</a:t>
            </a:r>
            <a:endParaRPr lang="ko-KR" altLang="en-US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□ 신속한 대처사항을 결정 및 상황 보고 가능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.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  <p:sp>
        <p:nvSpPr>
          <p:cNvPr id="148" name="모서리가 둥근 직사각형 13"/>
          <p:cNvSpPr/>
          <p:nvPr/>
        </p:nvSpPr>
        <p:spPr>
          <a:xfrm>
            <a:off x="2435655" y="2112838"/>
            <a:ext cx="441172" cy="851748"/>
          </a:xfrm>
          <a:prstGeom prst="roundRect">
            <a:avLst>
              <a:gd name="adj" fmla="val 11685"/>
            </a:avLst>
          </a:prstGeom>
          <a:solidFill>
            <a:srgbClr val="e7e7e7"/>
          </a:solid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7" name="모서리가 둥근 직사각형 13"/>
          <p:cNvSpPr/>
          <p:nvPr/>
        </p:nvSpPr>
        <p:spPr>
          <a:xfrm>
            <a:off x="2105332" y="2240362"/>
            <a:ext cx="441172" cy="851748"/>
          </a:xfrm>
          <a:prstGeom prst="roundRect">
            <a:avLst>
              <a:gd name="adj" fmla="val 11685"/>
            </a:avLst>
          </a:prstGeom>
          <a:solidFill>
            <a:srgbClr val="ea9090"/>
          </a:solid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6" name="모서리가 둥근 직사각형 13"/>
          <p:cNvSpPr/>
          <p:nvPr/>
        </p:nvSpPr>
        <p:spPr>
          <a:xfrm>
            <a:off x="1738018" y="2367609"/>
            <a:ext cx="441172" cy="851748"/>
          </a:xfrm>
          <a:prstGeom prst="roundRect">
            <a:avLst>
              <a:gd name="adj" fmla="val 11685"/>
            </a:avLst>
          </a:prstGeom>
          <a:solidFill>
            <a:srgbClr val="e7e7e7"/>
          </a:solid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5" name="모서리가 둥근 직사각형 13"/>
          <p:cNvSpPr/>
          <p:nvPr/>
        </p:nvSpPr>
        <p:spPr>
          <a:xfrm>
            <a:off x="1393361" y="2520102"/>
            <a:ext cx="441172" cy="851748"/>
          </a:xfrm>
          <a:prstGeom prst="roundRect">
            <a:avLst>
              <a:gd name="adj" fmla="val 11685"/>
            </a:avLst>
          </a:prstGeom>
          <a:solidFill>
            <a:srgbClr val="ea9090"/>
          </a:solid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1" name=""/>
          <p:cNvSpPr txBox="1"/>
          <p:nvPr/>
        </p:nvSpPr>
        <p:spPr>
          <a:xfrm rot="1905615">
            <a:off x="1323707" y="2847906"/>
            <a:ext cx="754328" cy="29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ca1e1e"/>
                </a:solidFill>
                <a:latin typeface="a찐빵M"/>
                <a:ea typeface="a찐빵M"/>
              </a:rPr>
              <a:t>충격</a:t>
            </a:r>
            <a:endParaRPr lang="ko-KR" altLang="en-US" sz="1400" b="1">
              <a:solidFill>
                <a:srgbClr val="ca1e1e"/>
              </a:solidFill>
              <a:latin typeface="a찐빵M"/>
              <a:ea typeface="a찐빵M"/>
            </a:endParaRPr>
          </a:p>
        </p:txBody>
      </p:sp>
      <p:sp>
        <p:nvSpPr>
          <p:cNvPr id="152" name=""/>
          <p:cNvSpPr txBox="1"/>
          <p:nvPr/>
        </p:nvSpPr>
        <p:spPr>
          <a:xfrm rot="1905615">
            <a:off x="2006270" y="2548007"/>
            <a:ext cx="754328" cy="2980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ca1e1e"/>
                </a:solidFill>
                <a:latin typeface="a찐빵M"/>
                <a:ea typeface="a찐빵M"/>
              </a:rPr>
              <a:t>기울기</a:t>
            </a:r>
            <a:endParaRPr lang="ko-KR" altLang="en-US" sz="1400" b="1">
              <a:solidFill>
                <a:srgbClr val="ca1e1e"/>
              </a:solidFill>
              <a:latin typeface="a찐빵M"/>
              <a:ea typeface="a찐빵M"/>
            </a:endParaRPr>
          </a:p>
        </p:txBody>
      </p:sp>
      <p:sp>
        <p:nvSpPr>
          <p:cNvPr id="153" name=""/>
          <p:cNvSpPr txBox="1"/>
          <p:nvPr/>
        </p:nvSpPr>
        <p:spPr>
          <a:xfrm rot="1905615">
            <a:off x="1730507" y="2715295"/>
            <a:ext cx="754328" cy="29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a6a6a6"/>
                </a:solidFill>
                <a:latin typeface="a찐빵M"/>
                <a:ea typeface="a찐빵M"/>
              </a:rPr>
              <a:t>불꽃</a:t>
            </a:r>
            <a:endParaRPr lang="ko-KR" altLang="en-US" sz="1400" b="1">
              <a:solidFill>
                <a:srgbClr val="a6a6a6"/>
              </a:solidFill>
              <a:latin typeface="a찐빵M"/>
              <a:ea typeface="a찐빵M"/>
            </a:endParaRPr>
          </a:p>
        </p:txBody>
      </p:sp>
      <p:sp>
        <p:nvSpPr>
          <p:cNvPr id="154" name=""/>
          <p:cNvSpPr txBox="1"/>
          <p:nvPr/>
        </p:nvSpPr>
        <p:spPr>
          <a:xfrm rot="1905615">
            <a:off x="2384218" y="2452387"/>
            <a:ext cx="754328" cy="298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a6a6a6"/>
                </a:solidFill>
                <a:latin typeface="a찐빵M"/>
                <a:ea typeface="a찐빵M"/>
              </a:rPr>
              <a:t>포토</a:t>
            </a:r>
            <a:endParaRPr lang="ko-KR" altLang="en-US" sz="1400" b="1">
              <a:solidFill>
                <a:srgbClr val="a6a6a6"/>
              </a:solidFill>
              <a:latin typeface="a찐빵M"/>
              <a:ea typeface="a찐빵M"/>
            </a:endParaRPr>
          </a:p>
        </p:txBody>
      </p:sp>
      <p:grpSp>
        <p:nvGrpSpPr>
          <p:cNvPr id="168" name="그룹 10"/>
          <p:cNvGrpSpPr/>
          <p:nvPr/>
        </p:nvGrpSpPr>
        <p:grpSpPr>
          <a:xfrm rot="0">
            <a:off x="7530490" y="1706923"/>
            <a:ext cx="3032568" cy="5502152"/>
            <a:chOff x="10401059" y="3074841"/>
            <a:chExt cx="3032568" cy="5502152"/>
          </a:xfrm>
        </p:grpSpPr>
        <p:sp>
          <p:nvSpPr>
            <p:cNvPr id="169" name="모서리가 둥근 직사각형 9"/>
            <p:cNvSpPr/>
            <p:nvPr/>
          </p:nvSpPr>
          <p:spPr>
            <a:xfrm>
              <a:off x="10401059" y="3372092"/>
              <a:ext cx="3032567" cy="5204901"/>
            </a:xfrm>
            <a:prstGeom prst="roundRect">
              <a:avLst>
                <a:gd name="adj" fmla="val 11685"/>
              </a:avLst>
            </a:prstGeom>
            <a:solidFill>
              <a:schemeClr val="tx2">
                <a:lumMod val="75000"/>
              </a:schemeClr>
            </a:solidFill>
            <a:ln w="44450">
              <a:noFill/>
            </a:ln>
            <a:effectLst>
              <a:outerShdw blurRad="393700" dist="1270000" dir="9600000" algn="tr" rotWithShape="0">
                <a:prstClr val="black">
                  <a:alpha val="40000"/>
                </a:prstClr>
              </a:outerShdw>
            </a:effectLst>
            <a:scene3d>
              <a:camera prst="isometricOffAxis1Top">
                <a:rot lat="19670464" lon="18083444" rev="3818436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70" name="모서리가 둥근 직사각형 8"/>
            <p:cNvSpPr/>
            <p:nvPr/>
          </p:nvSpPr>
          <p:spPr>
            <a:xfrm>
              <a:off x="10401060" y="3074841"/>
              <a:ext cx="3032567" cy="5399590"/>
            </a:xfrm>
            <a:prstGeom prst="roundRect">
              <a:avLst>
                <a:gd name="adj" fmla="val 11685"/>
              </a:avLst>
            </a:prstGeom>
            <a:noFill/>
            <a:ln w="44450">
              <a:solidFill>
                <a:schemeClr val="bg1"/>
              </a:solidFill>
            </a:ln>
            <a:effectLst/>
            <a:scene3d>
              <a:camera prst="isometricOffAxis1Top">
                <a:rot lat="19670464" lon="18083444" rev="3818436"/>
              </a:camera>
              <a:lightRig rig="threePt" dir="t"/>
            </a:scene3d>
            <a:sp3d>
              <a:bevelB w="0" h="4254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</p:grpSp>
      <p:sp>
        <p:nvSpPr>
          <p:cNvPr id="171" name="모서리가 둥근 직사각형 12"/>
          <p:cNvSpPr/>
          <p:nvPr/>
        </p:nvSpPr>
        <p:spPr>
          <a:xfrm>
            <a:off x="6696736" y="3197864"/>
            <a:ext cx="1859116" cy="1040026"/>
          </a:xfrm>
          <a:prstGeom prst="roundRect">
            <a:avLst>
              <a:gd name="adj" fmla="val 11685"/>
            </a:avLst>
          </a:prstGeom>
          <a:pattFill prst="shingle">
            <a:fgClr>
              <a:schemeClr val="accent4">
                <a:lumMod val="20000"/>
                <a:lumOff val="80000"/>
              </a:schemeClr>
            </a:fgClr>
            <a:bgClr>
              <a:srgbClr val="fbc621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2" name="모서리가 둥근 직사각형 14"/>
          <p:cNvSpPr/>
          <p:nvPr/>
        </p:nvSpPr>
        <p:spPr>
          <a:xfrm>
            <a:off x="8897949" y="3143184"/>
            <a:ext cx="965891" cy="2160828"/>
          </a:xfrm>
          <a:prstGeom prst="roundRect">
            <a:avLst>
              <a:gd name="adj" fmla="val 11685"/>
            </a:avLst>
          </a:prstGeom>
          <a:pattFill prst="shingle">
            <a:fgClr>
              <a:srgbClr val="c4b4ac"/>
            </a:fgClr>
            <a:bgClr>
              <a:srgbClr val="ae978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3" name="모서리가 둥근 직사각형 13"/>
          <p:cNvSpPr/>
          <p:nvPr/>
        </p:nvSpPr>
        <p:spPr>
          <a:xfrm>
            <a:off x="8188660" y="3429000"/>
            <a:ext cx="965891" cy="2160828"/>
          </a:xfrm>
          <a:prstGeom prst="roundRect">
            <a:avLst>
              <a:gd name="adj" fmla="val 11685"/>
            </a:avLst>
          </a:prstGeom>
          <a:pattFill prst="shingle">
            <a:fgClr>
              <a:srgbClr val="69bdf1"/>
            </a:fgClr>
            <a:bgClr>
              <a:srgbClr val="2ca2e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4" name="모서리가 둥근 직사각형 15"/>
          <p:cNvSpPr/>
          <p:nvPr/>
        </p:nvSpPr>
        <p:spPr>
          <a:xfrm>
            <a:off x="9257143" y="4468149"/>
            <a:ext cx="2232785" cy="1040026"/>
          </a:xfrm>
          <a:prstGeom prst="roundRect">
            <a:avLst>
              <a:gd name="adj" fmla="val 11685"/>
            </a:avLst>
          </a:prstGeom>
          <a:pattFill prst="shingle">
            <a:fgClr>
              <a:srgbClr val="f42447"/>
            </a:fgClr>
            <a:bgClr>
              <a:srgbClr val="cf0a2c"/>
            </a:bgClr>
          </a:pattFill>
          <a:ln w="22225">
            <a:solidFill>
              <a:schemeClr val="bg1"/>
            </a:solidFill>
          </a:ln>
          <a:effectLst>
            <a:outerShdw blurRad="203200" dist="152400" dir="2700000" algn="tl" rotWithShape="0">
              <a:prstClr val="black">
                <a:alpha val="40000"/>
              </a:prstClr>
            </a:outerShdw>
          </a:effectLst>
          <a:scene3d>
            <a:camera prst="isometricOffAxis1Top">
              <a:rot lat="19670464" lon="18083444" rev="3818436"/>
            </a:camera>
            <a:lightRig rig="threePt" dir="t"/>
          </a:scene3d>
          <a:sp3d>
            <a:bevelB w="0" h="234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75" name="그룹 64"/>
          <p:cNvGrpSpPr/>
          <p:nvPr/>
        </p:nvGrpSpPr>
        <p:grpSpPr>
          <a:xfrm rot="0" flipV="1">
            <a:off x="2866996" y="2163800"/>
            <a:ext cx="463036" cy="944337"/>
            <a:chOff x="1322166" y="1369760"/>
            <a:chExt cx="3331669" cy="1990055"/>
          </a:xfrm>
        </p:grpSpPr>
        <p:sp>
          <p:nvSpPr>
            <p:cNvPr id="176" name="원호 58"/>
            <p:cNvSpPr/>
            <p:nvPr/>
          </p:nvSpPr>
          <p:spPr>
            <a:xfrm>
              <a:off x="2224981" y="1375517"/>
              <a:ext cx="590510" cy="590510"/>
            </a:xfrm>
            <a:prstGeom prst="arc">
              <a:avLst>
                <a:gd name="adj1" fmla="val 16641172"/>
                <a:gd name="adj2" fmla="val 18765295"/>
              </a:avLst>
            </a:prstGeom>
            <a:ln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77" name="직선 연결선 60"/>
            <p:cNvCxnSpPr/>
            <p:nvPr/>
          </p:nvCxnSpPr>
          <p:spPr>
            <a:xfrm>
              <a:off x="1322166" y="1369760"/>
              <a:ext cx="1224000" cy="10290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직선 연결선 61"/>
            <p:cNvCxnSpPr/>
            <p:nvPr/>
          </p:nvCxnSpPr>
          <p:spPr>
            <a:xfrm flipH="1" flipV="1">
              <a:off x="2711269" y="1447732"/>
              <a:ext cx="1942566" cy="1912083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9" name=""/>
          <p:cNvSpPr txBox="1"/>
          <p:nvPr/>
        </p:nvSpPr>
        <p:spPr>
          <a:xfrm rot="1608273">
            <a:off x="6207432" y="4811189"/>
            <a:ext cx="3736019" cy="35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203a7b"/>
                </a:solidFill>
                <a:latin typeface="a찐빵M"/>
                <a:ea typeface="a찐빵M"/>
              </a:rPr>
              <a:t>해상 작전 중인 함선                   ω</a:t>
            </a:r>
            <a:endParaRPr lang="ko-KR" altLang="en-US" b="1">
              <a:solidFill>
                <a:srgbClr val="203a7b"/>
              </a:solidFill>
              <a:latin typeface="a찐빵M"/>
              <a:ea typeface="a찐빵M"/>
            </a:endParaRPr>
          </a:p>
        </p:txBody>
      </p:sp>
      <p:sp>
        <p:nvSpPr>
          <p:cNvPr id="180" name=""/>
          <p:cNvSpPr txBox="1"/>
          <p:nvPr/>
        </p:nvSpPr>
        <p:spPr>
          <a:xfrm rot="20190052">
            <a:off x="10234341" y="5441715"/>
            <a:ext cx="1653540" cy="366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b="1">
                <a:solidFill>
                  <a:srgbClr val="203a7b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찐빵M"/>
                <a:ea typeface="a찐빵M"/>
              </a:rPr>
              <a:t>해상작전 함선</a:t>
            </a:r>
            <a:endParaRPr lang="ko-KR" altLang="en-US" b="1">
              <a:solidFill>
                <a:srgbClr val="203a7b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찐빵M"/>
              <a:ea typeface="a찐빵M"/>
            </a:endParaRPr>
          </a:p>
        </p:txBody>
      </p:sp>
      <p:grpSp>
        <p:nvGrpSpPr>
          <p:cNvPr id="181" name="그룹 64"/>
          <p:cNvGrpSpPr/>
          <p:nvPr/>
        </p:nvGrpSpPr>
        <p:grpSpPr>
          <a:xfrm rot="10958478" flipV="1">
            <a:off x="8279332" y="2483047"/>
            <a:ext cx="582252" cy="535811"/>
            <a:chOff x="1322166" y="1369760"/>
            <a:chExt cx="3331669" cy="1990055"/>
          </a:xfrm>
        </p:grpSpPr>
        <p:sp>
          <p:nvSpPr>
            <p:cNvPr id="182" name="원호 58"/>
            <p:cNvSpPr/>
            <p:nvPr/>
          </p:nvSpPr>
          <p:spPr>
            <a:xfrm>
              <a:off x="2224981" y="1375517"/>
              <a:ext cx="590510" cy="590510"/>
            </a:xfrm>
            <a:prstGeom prst="arc">
              <a:avLst>
                <a:gd name="adj1" fmla="val 16641172"/>
                <a:gd name="adj2" fmla="val 18765295"/>
              </a:avLst>
            </a:prstGeom>
            <a:ln>
              <a:solidFill>
                <a:srgbClr val="40404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83" name="직선 연결선 60"/>
            <p:cNvCxnSpPr/>
            <p:nvPr/>
          </p:nvCxnSpPr>
          <p:spPr>
            <a:xfrm>
              <a:off x="1322166" y="1369760"/>
              <a:ext cx="1224000" cy="10290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61"/>
            <p:cNvCxnSpPr/>
            <p:nvPr/>
          </p:nvCxnSpPr>
          <p:spPr>
            <a:xfrm flipH="1" flipV="1">
              <a:off x="2711269" y="1447732"/>
              <a:ext cx="1942566" cy="1912083"/>
            </a:xfrm>
            <a:prstGeom prst="line">
              <a:avLst/>
            </a:prstGeom>
            <a:ln>
              <a:solidFill>
                <a:srgbClr val="404040"/>
              </a:solidFill>
              <a:prstDash val="dash"/>
              <a:head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"/>
          <p:cNvSpPr txBox="1"/>
          <p:nvPr/>
        </p:nvSpPr>
        <p:spPr>
          <a:xfrm rot="19994046">
            <a:off x="6902179" y="3483706"/>
            <a:ext cx="1460969" cy="5148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 b="1">
                <a:solidFill>
                  <a:srgbClr val="ca1e1e"/>
                </a:solidFill>
                <a:latin typeface="a찐빵M"/>
                <a:ea typeface="a찐빵M"/>
              </a:rPr>
              <a:t>충격센서</a:t>
            </a:r>
            <a:endParaRPr lang="ko-KR" altLang="en-US" sz="1400" b="1">
              <a:solidFill>
                <a:srgbClr val="ca1e1e"/>
              </a:solidFill>
              <a:latin typeface="a찐빵M"/>
              <a:ea typeface="a찐빵M"/>
            </a:endParaRPr>
          </a:p>
          <a:p>
            <a:pPr algn="ctr">
              <a:defRPr/>
            </a:pPr>
            <a:r>
              <a:rPr lang="ko-KR" altLang="en-US" sz="1400" b="1">
                <a:solidFill>
                  <a:srgbClr val="ca1e1e"/>
                </a:solidFill>
                <a:latin typeface="a찐빵M"/>
                <a:ea typeface="a찐빵M"/>
              </a:rPr>
              <a:t>감지</a:t>
            </a:r>
            <a:endParaRPr lang="ko-KR" altLang="en-US" sz="1400" b="1">
              <a:solidFill>
                <a:srgbClr val="ca1e1e"/>
              </a:solidFill>
              <a:latin typeface="a찐빵M"/>
              <a:ea typeface="a찐빵M"/>
            </a:endParaRPr>
          </a:p>
        </p:txBody>
      </p:sp>
      <p:pic>
        <p:nvPicPr>
          <p:cNvPr id="186" name="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7896661" y="3028737"/>
            <a:ext cx="578583" cy="578583"/>
          </a:xfrm>
          <a:prstGeom prst="rect">
            <a:avLst/>
          </a:prstGeom>
          <a:ln>
            <a:noFill/>
          </a:ln>
        </p:spPr>
      </p:pic>
      <p:sp>
        <p:nvSpPr>
          <p:cNvPr id="187" name=""/>
          <p:cNvSpPr txBox="1"/>
          <p:nvPr/>
        </p:nvSpPr>
        <p:spPr>
          <a:xfrm rot="1608273">
            <a:off x="7871480" y="4355471"/>
            <a:ext cx="1569689" cy="30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 b="1">
                <a:solidFill>
                  <a:srgbClr val="ca1e1e"/>
                </a:solidFill>
                <a:latin typeface="a찐빵M"/>
                <a:ea typeface="a찐빵M"/>
              </a:rPr>
              <a:t>기울기 이상 감지</a:t>
            </a:r>
            <a:endParaRPr lang="ko-KR" altLang="en-US" sz="1400" b="1">
              <a:solidFill>
                <a:srgbClr val="ca1e1e"/>
              </a:solidFill>
              <a:latin typeface="a찐빵M"/>
              <a:ea typeface="a찐빵M"/>
            </a:endParaRPr>
          </a:p>
        </p:txBody>
      </p:sp>
      <p:pic>
        <p:nvPicPr>
          <p:cNvPr id="188" name=""/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9194650" y="4225280"/>
            <a:ext cx="578583" cy="578583"/>
          </a:xfrm>
          <a:prstGeom prst="rect">
            <a:avLst/>
          </a:prstGeom>
          <a:ln>
            <a:noFill/>
          </a:ln>
        </p:spPr>
      </p:pic>
      <p:pic>
        <p:nvPicPr>
          <p:cNvPr id="190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 rot="21359404">
            <a:off x="8292884" y="5318681"/>
            <a:ext cx="1273787" cy="1273787"/>
          </a:xfrm>
          <a:prstGeom prst="rect">
            <a:avLst/>
          </a:prstGeom>
        </p:spPr>
      </p:pic>
      <p:pic>
        <p:nvPicPr>
          <p:cNvPr id="191" name="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763161">
            <a:off x="9113086" y="5648222"/>
            <a:ext cx="869315" cy="869315"/>
          </a:xfrm>
          <a:prstGeom prst="rect">
            <a:avLst/>
          </a:prstGeom>
        </p:spPr>
      </p:pic>
      <p:pic>
        <p:nvPicPr>
          <p:cNvPr id="192" name="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21359404">
            <a:off x="9016630" y="6107407"/>
            <a:ext cx="483848" cy="483848"/>
          </a:xfrm>
          <a:prstGeom prst="rect">
            <a:avLst/>
          </a:prstGeom>
        </p:spPr>
      </p:pic>
      <p:pic>
        <p:nvPicPr>
          <p:cNvPr id="193" name=""/>
          <p:cNvPicPr>
            <a:picLocks noChangeAspect="1"/>
          </p:cNvPicPr>
          <p:nvPr/>
        </p:nvPicPr>
        <p:blipFill rotWithShape="1">
          <a:blip r:embed="rId8">
            <a:duotone>
              <a:prstClr val="black"/>
              <a:schemeClr val="accent1">
                <a:tint val="45000"/>
                <a:satMod val="400000"/>
              </a:schemeClr>
            </a:duotone>
            <a:lum/>
          </a:blip>
          <a:stretch>
            <a:fillRect/>
          </a:stretch>
        </p:blipFill>
        <p:spPr>
          <a:xfrm>
            <a:off x="3998623" y="3919121"/>
            <a:ext cx="920744" cy="920744"/>
          </a:xfrm>
          <a:prstGeom prst="rect">
            <a:avLst/>
          </a:prstGeom>
          <a:ln>
            <a:noFill/>
          </a:ln>
        </p:spPr>
      </p:pic>
      <p:sp>
        <p:nvSpPr>
          <p:cNvPr id="194" name="TextBox 32"/>
          <p:cNvSpPr txBox="1"/>
          <p:nvPr/>
        </p:nvSpPr>
        <p:spPr>
          <a:xfrm>
            <a:off x="9195518" y="1445845"/>
            <a:ext cx="2309418" cy="1964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사물인터넷 네트워크</a:t>
            </a:r>
            <a:endParaRPr lang="en-US" altLang="ko-KR" b="1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□센서네트워크를 통해 주변 타 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“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재인문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”</a:t>
            </a:r>
            <a:r>
              <a:rPr lang="ko-KR" alt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에게 위험을 전파하여 함께 작동하도록 송신</a:t>
            </a:r>
            <a:r>
              <a:rPr lang="en-US" altLang="ko-KR" sz="1600">
                <a:solidFill>
                  <a:schemeClr val="tx1">
                    <a:lumMod val="65000"/>
                    <a:lumOff val="35000"/>
                  </a:schemeClr>
                </a:solidFill>
                <a:latin typeface="a찐빵M"/>
                <a:ea typeface="a찐빵M"/>
              </a:rPr>
              <a:t>.</a:t>
            </a:r>
            <a:endParaRPr lang="en-US" altLang="ko-KR" sz="1600">
              <a:solidFill>
                <a:schemeClr val="tx1">
                  <a:lumMod val="65000"/>
                  <a:lumOff val="35000"/>
                </a:schemeClr>
              </a:solidFill>
              <a:latin typeface="a찐빵M"/>
              <a:ea typeface="a찐빵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757961" y="244206"/>
            <a:ext cx="4979592" cy="6397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i="1">
                <a:solidFill>
                  <a:prstClr val="white"/>
                </a:solidFill>
              </a:rPr>
              <a:t>POWER POINT </a:t>
            </a:r>
            <a:r>
              <a:rPr lang="en-US" altLang="ko-KR" sz="2400" b="1" i="1">
                <a:solidFill>
                  <a:prstClr val="white"/>
                </a:solidFill>
              </a:rPr>
              <a:t>PRESENTATION</a:t>
            </a:r>
            <a:endParaRPr lang="en-US" altLang="ko-KR" sz="2400" b="1" i="1">
              <a:solidFill>
                <a:prstClr val="white"/>
              </a:solidFill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7604574" y="625183"/>
            <a:ext cx="2869116" cy="2682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800">
                <a:solidFill>
                  <a:prstClr val="white">
                    <a:lumMod val="95000"/>
                  </a:prstClr>
                </a:solidFill>
              </a:rPr>
              <a:t>Enjoy your stylish business and campus life with BIZCAM </a:t>
            </a:r>
            <a:endParaRPr lang="en-US" altLang="ko-KR" sz="800">
              <a:solidFill>
                <a:prstClr val="white">
                  <a:lumMod val="95000"/>
                </a:prstClr>
              </a:solidFill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"/>
          <p:cNvSpPr/>
          <p:nvPr/>
        </p:nvSpPr>
        <p:spPr>
          <a:xfrm>
            <a:off x="1947610" y="1643062"/>
            <a:ext cx="8948486" cy="3947862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/>
              <a:t>완성된 사진</a:t>
            </a:r>
            <a:endParaRPr lang="en-US" altLang="ko-KR"/>
          </a:p>
        </p:txBody>
      </p:sp>
      <p:sp>
        <p:nvSpPr>
          <p:cNvPr id="198" name=""/>
          <p:cNvSpPr txBox="1"/>
          <p:nvPr/>
        </p:nvSpPr>
        <p:spPr>
          <a:xfrm>
            <a:off x="2248124" y="3118622"/>
            <a:ext cx="9113395" cy="107193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6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a찐빵M"/>
                <a:ea typeface="a찐빵M"/>
              </a:rPr>
              <a:t>제품 시연이 있겠습니다</a:t>
            </a:r>
            <a:r>
              <a:rPr lang="en-US" altLang="ko-KR" sz="6400">
                <a:ln w="12700" cap="flat" cmpd="sng" algn="ctr">
                  <a:gradFill flip="xy" rotWithShape="1">
                    <a:gsLst>
                      <a:gs pos="0">
                        <a:schemeClr val="tx1"/>
                      </a:gs>
                      <a:gs pos="100000">
                        <a:schemeClr val="accent3"/>
                      </a:gs>
                    </a:gsLst>
                    <a:lin ang="5400000" scaled="0"/>
                    <a:tileRect/>
                  </a:gradFill>
                  <a:prstDash val="solid"/>
                  <a:round/>
                  <a:headEnd w="med" len="med"/>
                  <a:tailEnd w="med" len="med"/>
                </a:ln>
                <a:solidFill>
                  <a:schemeClr val="bg1"/>
                </a:solidFill>
                <a:effectLst>
                  <a:outerShdw blurRad="63500" dist="31750" dir="16200000" rotWithShape="0">
                    <a:schemeClr val="tx1"/>
                  </a:outerShdw>
                </a:effectLst>
                <a:latin typeface="a찐빵M"/>
                <a:ea typeface="a찐빵M"/>
              </a:rPr>
              <a:t>!</a:t>
            </a:r>
            <a:endParaRPr lang="en-US" altLang="ko-KR" sz="6400">
              <a:ln w="12700" cap="flat" cmpd="sng" algn="ctr">
                <a:gradFill flip="xy" rotWithShape="1">
                  <a:gsLst>
                    <a:gs pos="0">
                      <a:schemeClr val="tx1"/>
                    </a:gs>
                    <a:gs pos="100000">
                      <a:schemeClr val="accent3"/>
                    </a:gs>
                  </a:gsLst>
                  <a:lin ang="5400000" scaled="0"/>
                  <a:tileRect/>
                </a:gradFill>
                <a:prstDash val="solid"/>
                <a:round/>
                <a:headEnd w="med" len="med"/>
                <a:tailEnd w="med" len="med"/>
              </a:ln>
              <a:solidFill>
                <a:schemeClr val="bg1"/>
              </a:solidFill>
              <a:effectLst>
                <a:outerShdw blurRad="63500" dist="31750" dir="16200000" rotWithShape="0">
                  <a:schemeClr val="tx1"/>
                </a:outerShdw>
              </a:effectLst>
              <a:latin typeface="a찐빵M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gradFill flip="none" rotWithShape="1">
          <a:gsLst>
            <a:gs pos="0">
              <a:srgbClr val="010276"/>
            </a:gs>
            <a:gs pos="100000">
              <a:srgbClr val="010242"/>
            </a:gs>
          </a:gsLst>
          <a:path path="circle">
            <a:fillToRect l="50000" t="50000" r="50000" b="50000"/>
          </a:path>
          <a:tileRect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329272" y="698522"/>
            <a:ext cx="6356180" cy="456504"/>
          </a:xfrm>
          <a:custGeom>
            <a:avLst/>
            <a:gdLst>
              <a:gd name="connsiteX0" fmla="*/ 0 w 5952392"/>
              <a:gd name="connsiteY0" fmla="*/ 457200 h 457200"/>
              <a:gd name="connsiteX1" fmla="*/ 5503985 w 5952392"/>
              <a:gd name="connsiteY1" fmla="*/ 448408 h 457200"/>
              <a:gd name="connsiteX2" fmla="*/ 5952392 w 5952392"/>
              <a:gd name="connsiteY2" fmla="*/ 0 h 457200"/>
              <a:gd name="connsiteX0" fmla="*/ 0 w 5594252"/>
              <a:gd name="connsiteY0" fmla="*/ 449580 h 449580"/>
              <a:gd name="connsiteX1" fmla="*/ 5145845 w 5594252"/>
              <a:gd name="connsiteY1" fmla="*/ 448408 h 449580"/>
              <a:gd name="connsiteX2" fmla="*/ 5594252 w 5594252"/>
              <a:gd name="connsiteY2" fmla="*/ 0 h 449580"/>
              <a:gd name="connsiteX0" fmla="*/ 0 w 5586632"/>
              <a:gd name="connsiteY0" fmla="*/ 388620 h 388620"/>
              <a:gd name="connsiteX1" fmla="*/ 5145845 w 5586632"/>
              <a:gd name="connsiteY1" fmla="*/ 387448 h 388620"/>
              <a:gd name="connsiteX2" fmla="*/ 5586632 w 5586632"/>
              <a:gd name="connsiteY2" fmla="*/ 0 h 388620"/>
              <a:gd name="connsiteX0" fmla="*/ 0 w 5579012"/>
              <a:gd name="connsiteY0" fmla="*/ 403860 h 403860"/>
              <a:gd name="connsiteX1" fmla="*/ 5145845 w 5579012"/>
              <a:gd name="connsiteY1" fmla="*/ 402688 h 403860"/>
              <a:gd name="connsiteX2" fmla="*/ 5579012 w 5579012"/>
              <a:gd name="connsiteY2" fmla="*/ 0 h 403860"/>
              <a:gd name="connsiteX0" fmla="*/ 0 w 5579012"/>
              <a:gd name="connsiteY0" fmla="*/ 403860 h 407450"/>
              <a:gd name="connsiteX1" fmla="*/ 5002970 w 5579012"/>
              <a:gd name="connsiteY1" fmla="*/ 407450 h 407450"/>
              <a:gd name="connsiteX2" fmla="*/ 5579012 w 5579012"/>
              <a:gd name="connsiteY2" fmla="*/ 0 h 407450"/>
              <a:gd name="connsiteX0" fmla="*/ 0 w 5455187"/>
              <a:gd name="connsiteY0" fmla="*/ 394335 h 397925"/>
              <a:gd name="connsiteX1" fmla="*/ 5002970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4395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7925"/>
              <a:gd name="connsiteX1" fmla="*/ 4979158 w 5455187"/>
              <a:gd name="connsiteY1" fmla="*/ 397925 h 397925"/>
              <a:gd name="connsiteX2" fmla="*/ 5455187 w 5455187"/>
              <a:gd name="connsiteY2" fmla="*/ 0 h 39792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88138"/>
              <a:gd name="connsiteY0" fmla="*/ 402573 h 402573"/>
              <a:gd name="connsiteX1" fmla="*/ 5031159 w 5488138"/>
              <a:gd name="connsiteY1" fmla="*/ 393163 h 402573"/>
              <a:gd name="connsiteX2" fmla="*/ 5488138 w 5488138"/>
              <a:gd name="connsiteY2" fmla="*/ 0 h 402573"/>
              <a:gd name="connsiteX0" fmla="*/ 0 w 5479900"/>
              <a:gd name="connsiteY0" fmla="*/ 386097 h 393163"/>
              <a:gd name="connsiteX1" fmla="*/ 5022921 w 5479900"/>
              <a:gd name="connsiteY1" fmla="*/ 393163 h 393163"/>
              <a:gd name="connsiteX2" fmla="*/ 5479900 w 5479900"/>
              <a:gd name="connsiteY2" fmla="*/ 0 h 393163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55187"/>
              <a:gd name="connsiteY0" fmla="*/ 394335 h 394335"/>
              <a:gd name="connsiteX1" fmla="*/ 4998208 w 5455187"/>
              <a:gd name="connsiteY1" fmla="*/ 393163 h 394335"/>
              <a:gd name="connsiteX2" fmla="*/ 5455187 w 5455187"/>
              <a:gd name="connsiteY2" fmla="*/ 0 h 394335"/>
              <a:gd name="connsiteX0" fmla="*/ 0 w 5478999"/>
              <a:gd name="connsiteY0" fmla="*/ 387192 h 393163"/>
              <a:gd name="connsiteX1" fmla="*/ 5022020 w 5478999"/>
              <a:gd name="connsiteY1" fmla="*/ 393163 h 393163"/>
              <a:gd name="connsiteX2" fmla="*/ 5478999 w 5478999"/>
              <a:gd name="connsiteY2" fmla="*/ 0 h 393163"/>
              <a:gd name="connsiteX0" fmla="*/ 0 w 5464711"/>
              <a:gd name="connsiteY0" fmla="*/ 391954 h 393163"/>
              <a:gd name="connsiteX1" fmla="*/ 5007732 w 5464711"/>
              <a:gd name="connsiteY1" fmla="*/ 393163 h 393163"/>
              <a:gd name="connsiteX2" fmla="*/ 5464711 w 5464711"/>
              <a:gd name="connsiteY2" fmla="*/ 0 h 393163"/>
              <a:gd name="connsiteX0" fmla="*/ 0 w 5474236"/>
              <a:gd name="connsiteY0" fmla="*/ 387191 h 393163"/>
              <a:gd name="connsiteX1" fmla="*/ 5017257 w 5474236"/>
              <a:gd name="connsiteY1" fmla="*/ 393163 h 393163"/>
              <a:gd name="connsiteX2" fmla="*/ 5474236 w 5474236"/>
              <a:gd name="connsiteY2" fmla="*/ 0 h 393163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74236" h="393163">
                <a:moveTo>
                  <a:pt x="0" y="387191"/>
                </a:moveTo>
                <a:lnTo>
                  <a:pt x="5017257" y="393163"/>
                </a:lnTo>
                <a:lnTo>
                  <a:pt x="5474236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69442" y="210113"/>
            <a:ext cx="5982224" cy="9309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3700" i="1">
                <a:solidFill>
                  <a:prstClr val="white"/>
                </a:solidFill>
                <a:latin typeface="a심포니"/>
                <a:ea typeface="a심포니"/>
              </a:rPr>
              <a:t>머신러닝을 통한 발전가능성</a:t>
            </a:r>
            <a:endParaRPr lang="ko-KR" altLang="en-US" sz="3700" i="1">
              <a:solidFill>
                <a:prstClr val="white"/>
              </a:solidFill>
              <a:latin typeface="a심포니"/>
              <a:ea typeface="a심포니"/>
            </a:endParaRPr>
          </a:p>
        </p:txBody>
      </p:sp>
      <p:sp>
        <p:nvSpPr>
          <p:cNvPr id="19" name="자유형 18"/>
          <p:cNvSpPr/>
          <p:nvPr/>
        </p:nvSpPr>
        <p:spPr>
          <a:xfrm>
            <a:off x="349866" y="553915"/>
            <a:ext cx="11862649" cy="530858"/>
          </a:xfrm>
          <a:custGeom>
            <a:avLst/>
            <a:gdLst>
              <a:gd name="connsiteX0" fmla="*/ 0 w 10216661"/>
              <a:gd name="connsiteY0" fmla="*/ 448408 h 457200"/>
              <a:gd name="connsiteX1" fmla="*/ 4914900 w 10216661"/>
              <a:gd name="connsiteY1" fmla="*/ 457200 h 457200"/>
              <a:gd name="connsiteX2" fmla="*/ 5460023 w 10216661"/>
              <a:gd name="connsiteY2" fmla="*/ 0 h 457200"/>
              <a:gd name="connsiteX3" fmla="*/ 10216661 w 10216661"/>
              <a:gd name="connsiteY3" fmla="*/ 0 h 457200"/>
            </a:gdLst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16661" h="457200">
                <a:moveTo>
                  <a:pt x="0" y="448408"/>
                </a:moveTo>
                <a:lnTo>
                  <a:pt x="4914900" y="457200"/>
                </a:lnTo>
                <a:lnTo>
                  <a:pt x="5460023" y="0"/>
                </a:lnTo>
                <a:lnTo>
                  <a:pt x="10216661" y="0"/>
                </a:lnTo>
              </a:path>
            </a:pathLst>
          </a:custGeom>
          <a:noFill/>
          <a:ln>
            <a:solidFill>
              <a:srgbClr val="0cb9e8"/>
            </a:solidFill>
            <a:head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1" name="직선 연결선 20"/>
          <p:cNvCxnSpPr/>
          <p:nvPr/>
        </p:nvCxnSpPr>
        <p:spPr>
          <a:xfrm flipV="1">
            <a:off x="6931340" y="381882"/>
            <a:ext cx="5260660" cy="28968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6726055" y="768275"/>
            <a:ext cx="4902657" cy="319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232257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  <a:solidFill>
                  <a:srgbClr val="f2f2f2"/>
                </a:solidFill>
                <a:latin typeface="a심포니"/>
                <a:ea typeface="a심포니"/>
              </a:rPr>
              <a:t>Internet of Things - Jaein Moon Project ; The calamity reactive smart door.</a:t>
            </a:r>
            <a:endParaRPr xmlns:mc="http://schemas.openxmlformats.org/markup-compatibility/2006" xmlns:hp="http://schemas.haansoft.com/office/presentation/8.0" kumimoji="0" lang="en-US" altLang="ko-KR" sz="1000" b="0" i="0" u="none" strike="noStrike" kern="1200" cap="none" spc="0" normalizeH="0" baseline="0" mc:Ignorable="hp" hp:hslEmbossed="0">
              <a:solidFill>
                <a:srgbClr val="f2f2f2"/>
              </a:solidFill>
              <a:latin typeface="a심포니"/>
              <a:ea typeface="a심포니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>
            <a:off x="315096" y="1252146"/>
            <a:ext cx="11687463" cy="5461291"/>
          </a:xfrm>
          <a:prstGeom prst="snip1Rect">
            <a:avLst>
              <a:gd name="adj" fmla="val 1082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 rot="5400000">
            <a:off x="-2145893" y="4403488"/>
            <a:ext cx="4727285" cy="182"/>
          </a:xfrm>
          <a:prstGeom prst="line">
            <a:avLst/>
          </a:prstGeom>
          <a:ln>
            <a:solidFill>
              <a:srgbClr val="0cb9e8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평행 사변형 3"/>
          <p:cNvSpPr/>
          <p:nvPr/>
        </p:nvSpPr>
        <p:spPr>
          <a:xfrm rot="5400000">
            <a:off x="4235291" y="1853309"/>
            <a:ext cx="5328534" cy="4304861"/>
          </a:xfrm>
          <a:prstGeom prst="parallelogram">
            <a:avLst>
              <a:gd name="adj" fmla="val 30523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1" name="평행 사변형 4"/>
          <p:cNvSpPr/>
          <p:nvPr/>
        </p:nvSpPr>
        <p:spPr>
          <a:xfrm rot="16200000" flipH="1">
            <a:off x="540433" y="2521657"/>
            <a:ext cx="5424474" cy="2988908"/>
          </a:xfrm>
          <a:prstGeom prst="parallelogram">
            <a:avLst>
              <a:gd name="adj" fmla="val 45625"/>
            </a:avLst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2" name="평행 사변형 5"/>
          <p:cNvSpPr/>
          <p:nvPr/>
        </p:nvSpPr>
        <p:spPr>
          <a:xfrm rot="16200000" flipH="1">
            <a:off x="7815152" y="2471525"/>
            <a:ext cx="5424474" cy="2988908"/>
          </a:xfrm>
          <a:prstGeom prst="parallelogram">
            <a:avLst>
              <a:gd name="adj" fmla="val 4562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4" name="TextBox 9"/>
          <p:cNvSpPr txBox="1"/>
          <p:nvPr/>
        </p:nvSpPr>
        <p:spPr>
          <a:xfrm>
            <a:off x="1081466" y="2484149"/>
            <a:ext cx="4191574" cy="2285971"/>
          </a:xfrm>
          <a:prstGeom prst="rect">
            <a:avLst/>
          </a:prstGeom>
          <a:noFill/>
          <a:scene3d>
            <a:camera prst="isometricRightUp">
              <a:rot lat="1500002" lon="18899996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Case. 1 /</a:t>
            </a:r>
            <a:endParaRPr lang="en-US" altLang="ko-KR" sz="2800" b="1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다목적실 화재 사건</a:t>
            </a:r>
            <a:endParaRPr lang="ko-KR" altLang="en-US" sz="2800" b="1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센서 정상작동하여 빠른 초동조치가</a:t>
            </a:r>
            <a:endParaRPr lang="ko-KR" altLang="en-US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  가능하였음</a:t>
            </a:r>
            <a:r>
              <a:rPr lang="en-US" altLang="ko-KR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.</a:t>
            </a:r>
            <a:endParaRPr lang="en-US" altLang="ko-KR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</p:txBody>
      </p:sp>
      <p:sp>
        <p:nvSpPr>
          <p:cNvPr id="185" name="TextBox 10"/>
          <p:cNvSpPr txBox="1"/>
          <p:nvPr/>
        </p:nvSpPr>
        <p:spPr>
          <a:xfrm>
            <a:off x="4662644" y="2221604"/>
            <a:ext cx="4477547" cy="3662941"/>
          </a:xfrm>
          <a:prstGeom prst="rect">
            <a:avLst/>
          </a:prstGeom>
          <a:noFill/>
          <a:scene3d>
            <a:camera prst="isometricOffAxis2Left">
              <a:rot lat="1312763" lon="2824074" rev="82981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Case. 2 /</a:t>
            </a:r>
            <a:endParaRPr lang="en-US" altLang="ko-KR" sz="2800" b="1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3</a:t>
            </a:r>
            <a:r>
              <a:rPr lang="ko-KR" altLang="en-US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생활관 화재 사건</a:t>
            </a:r>
            <a:endParaRPr lang="ko-KR" altLang="en-US" sz="2800" b="1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지휘통제실 바로 옆</a:t>
            </a: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의 </a:t>
            </a:r>
            <a:r>
              <a:rPr lang="en-US" altLang="ko-KR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3</a:t>
            </a: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생활관에서 화재가 일어나 문이 자동으로 열림</a:t>
            </a:r>
            <a:r>
              <a:rPr lang="en-US" altLang="ko-KR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.</a:t>
            </a:r>
            <a:endParaRPr lang="en-US" altLang="ko-KR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  <a:p>
            <a:pPr>
              <a:lnSpc>
                <a:spcPct val="150000"/>
              </a:lnSpc>
              <a:defRPr/>
            </a:pPr>
            <a:b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</a:b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그러나 열린 문을 통해 </a:t>
            </a:r>
            <a:r>
              <a:rPr lang="ko-KR" altLang="en-US" sz="2000">
                <a:solidFill>
                  <a:srgbClr val="ff0000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불길이 번져 비밀문서들이 일부 소실</a:t>
            </a: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됨</a:t>
            </a:r>
            <a:r>
              <a:rPr lang="en-US" altLang="ko-KR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.</a:t>
            </a:r>
            <a:endParaRPr lang="en-US" altLang="ko-KR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</p:txBody>
      </p:sp>
      <p:sp>
        <p:nvSpPr>
          <p:cNvPr id="186" name="TextBox 11"/>
          <p:cNvSpPr txBox="1"/>
          <p:nvPr/>
        </p:nvSpPr>
        <p:spPr>
          <a:xfrm>
            <a:off x="8721076" y="2255117"/>
            <a:ext cx="3740320" cy="2748817"/>
          </a:xfrm>
          <a:prstGeom prst="rect">
            <a:avLst/>
          </a:prstGeom>
          <a:noFill/>
          <a:scene3d>
            <a:camera prst="isometricRightUp">
              <a:rot lat="1500002" lon="18899996" rev="0"/>
            </a:camera>
            <a:lightRig rig="threePt" dir="t"/>
          </a:scene3d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Case. 3/ </a:t>
            </a:r>
            <a:endParaRPr lang="en-US" altLang="ko-KR" sz="2800" b="1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800" b="1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</a:rPr>
              <a:t>차량 전복 사건</a:t>
            </a:r>
            <a:endParaRPr lang="ko-KR" altLang="en-US" sz="2800" b="1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충격센서 작동하여 문이 열려</a:t>
            </a:r>
            <a:endParaRPr lang="ko-KR" altLang="en-US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하천으로 굴러떨어지던</a:t>
            </a:r>
            <a:endParaRPr lang="ko-KR" altLang="en-US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차량에서 복귀함</a:t>
            </a:r>
            <a:r>
              <a:rPr lang="en-US" altLang="ko-KR" sz="2000">
                <a:solidFill>
                  <a:prstClr val="white"/>
                </a:solidFill>
                <a:effectLst>
                  <a:outerShdw blurRad="76200" dist="76200" dir="2700000" algn="ctr" rotWithShape="0">
                    <a:srgbClr val="000000">
                      <a:alpha val="50000"/>
                    </a:srgbClr>
                  </a:outerShdw>
                </a:effectLst>
                <a:latin typeface="a피노키오L"/>
                <a:ea typeface="a피노키오L"/>
                <a:cs typeface="Aharoni"/>
              </a:rPr>
              <a:t>.</a:t>
            </a:r>
            <a:endParaRPr lang="en-US" altLang="ko-KR" sz="2000">
              <a:solidFill>
                <a:prstClr val="white"/>
              </a:solidFill>
              <a:effectLst>
                <a:outerShdw blurRad="76200" dist="76200" dir="2700000" algn="ctr" rotWithShape="0">
                  <a:srgbClr val="000000">
                    <a:alpha val="50000"/>
                  </a:srgbClr>
                </a:outerShdw>
              </a:effectLst>
              <a:latin typeface="a피노키오L"/>
              <a:ea typeface="a피노키오L"/>
              <a:cs typeface="Aharoni"/>
            </a:endParaRPr>
          </a:p>
        </p:txBody>
      </p:sp>
      <p:grpSp>
        <p:nvGrpSpPr>
          <p:cNvPr id="187" name=""/>
          <p:cNvGrpSpPr/>
          <p:nvPr/>
        </p:nvGrpSpPr>
        <p:grpSpPr>
          <a:xfrm rot="0">
            <a:off x="4273534" y="3600450"/>
            <a:ext cx="1110793" cy="3056865"/>
            <a:chOff x="3111404" y="1757295"/>
            <a:chExt cx="1294853" cy="3672254"/>
          </a:xfrm>
        </p:grpSpPr>
        <p:pic>
          <p:nvPicPr>
            <p:cNvPr id="188" name="그림 12"/>
            <p:cNvPicPr>
              <a:picLocks noChangeAspect="1"/>
            </p:cNvPicPr>
            <p:nvPr/>
          </p:nvPicPr>
          <p:blipFill rotWithShape="1">
            <a:blip r:embed="rId2"/>
            <a:srcRect l="36820" r="35900"/>
            <a:stretch>
              <a:fillRect/>
            </a:stretch>
          </p:blipFill>
          <p:spPr>
            <a:xfrm>
              <a:off x="3323320" y="2499900"/>
              <a:ext cx="799218" cy="2929649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</p:pic>
        <p:pic>
          <p:nvPicPr>
            <p:cNvPr id="189" name=""/>
            <p:cNvPicPr>
              <a:picLocks noChangeAspect="1"/>
            </p:cNvPicPr>
            <p:nvPr/>
          </p:nvPicPr>
          <p:blipFill rotWithShape="1">
            <a:blip r:embed="rId3"/>
            <a:stretch>
              <a:fillRect/>
            </a:stretch>
          </p:blipFill>
          <p:spPr>
            <a:xfrm rot="322798">
              <a:off x="3111404" y="1757295"/>
              <a:ext cx="1294853" cy="1294853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00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9" grpId="1" animBg="1"/>
      <p:bldP spid="47" grpId="2"/>
      <p:bldP spid="23" grpId="3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MS PGothic"/>
        <a:font script="Hang" typeface="맑은 고딕"/>
        <a:font script="Hans" typeface="SimSun"/>
        <a:font script="Hant" typeface="PMingLiU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461</ep:Words>
  <ep:PresentationFormat>와이드스크린</ep:PresentationFormat>
  <ep:Paragraphs>112</ep:Paragraphs>
  <ep:Slides>10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2018-08-02T07:05:36.000</dcterms:created>
  <dc:creator>조땡</dc:creator>
  <cp:lastModifiedBy>Administrator</cp:lastModifiedBy>
  <dcterms:modified xsi:type="dcterms:W3CDTF">2018-10-24T12:37:27.778</dcterms:modified>
  <cp:revision>161</cp:revision>
  <dc:title>PowerPoint 프레젠테이션</dc:title>
  <cp:version>1000.0000.01</cp:version>
</cp:coreProperties>
</file>