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7" r:id="rId4"/>
    <p:sldId id="257" r:id="rId5"/>
    <p:sldId id="276" r:id="rId6"/>
    <p:sldId id="258" r:id="rId7"/>
    <p:sldId id="259" r:id="rId8"/>
    <p:sldId id="260" r:id="rId9"/>
    <p:sldId id="268" r:id="rId10"/>
    <p:sldId id="263" r:id="rId11"/>
    <p:sldId id="274" r:id="rId12"/>
    <p:sldId id="264" r:id="rId13"/>
    <p:sldId id="265" r:id="rId14"/>
    <p:sldId id="269" r:id="rId15"/>
    <p:sldId id="270" r:id="rId16"/>
    <p:sldId id="271" r:id="rId17"/>
    <p:sldId id="272" r:id="rId18"/>
    <p:sldId id="261" r:id="rId19"/>
    <p:sldId id="27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6F41E8-EC7F-46F3-B101-30D42F13EFE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399135D-2339-477F-9255-A702D752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3772883" cy="2514601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0B050"/>
                </a:solidFill>
              </a:rPr>
              <a:t>부대</a:t>
            </a:r>
            <a:r>
              <a:rPr lang="en-US" altLang="ko-KR" sz="9600" dirty="0" smtClean="0">
                <a:solidFill>
                  <a:srgbClr val="00B050"/>
                </a:solidFill>
              </a:rPr>
              <a:t>R</a:t>
            </a:r>
            <a:r>
              <a:rPr lang="en-US" altLang="ko-KR" sz="800" dirty="0" smtClean="0">
                <a:solidFill>
                  <a:srgbClr val="00B050"/>
                </a:solidFill>
              </a:rPr>
              <a:t> </a:t>
            </a:r>
            <a:r>
              <a:rPr lang="ko-KR" altLang="en-US" sz="5400" dirty="0" smtClean="0">
                <a:solidFill>
                  <a:srgbClr val="00B050"/>
                </a:solidFill>
              </a:rPr>
              <a:t>리미</a:t>
            </a:r>
            <a:endParaRPr lang="ko-KR" altLang="en-US" sz="5400" dirty="0">
              <a:solidFill>
                <a:srgbClr val="00B05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3772883" cy="1397000"/>
          </a:xfrm>
        </p:spPr>
        <p:txBody>
          <a:bodyPr/>
          <a:lstStyle/>
          <a:p>
            <a:r>
              <a:rPr lang="ko-KR" altLang="en-US" b="1" dirty="0" smtClean="0"/>
              <a:t>수도포병여단 </a:t>
            </a:r>
            <a:r>
              <a:rPr lang="en-US" altLang="ko-KR" b="1" dirty="0" smtClean="0"/>
              <a:t>5669</a:t>
            </a:r>
            <a:r>
              <a:rPr lang="ko-KR" altLang="en-US" b="1" dirty="0" smtClean="0"/>
              <a:t>부대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일병 박성현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3816424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ko-KR" sz="10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※R</a:t>
            </a:r>
            <a:r>
              <a:rPr lang="ko-KR" altLang="en-US" sz="10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은 참조하면 편하다는 것을 나타내기 위해 </a:t>
            </a:r>
            <a:r>
              <a:rPr lang="en-US" altLang="ko-KR" sz="10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Reference</a:t>
            </a:r>
            <a:r>
              <a:rPr lang="ko-KR" altLang="en-US" sz="10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를 의미</a:t>
            </a:r>
          </a:p>
        </p:txBody>
      </p:sp>
    </p:spTree>
    <p:extLst>
      <p:ext uri="{BB962C8B-B14F-4D97-AF65-F5344CB8AC3E}">
        <p14:creationId xmlns:p14="http://schemas.microsoft.com/office/powerpoint/2010/main" val="37342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메뉴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1988840"/>
            <a:ext cx="2952328" cy="4191000"/>
          </a:xfrm>
        </p:spPr>
        <p:txBody>
          <a:bodyPr/>
          <a:lstStyle/>
          <a:p>
            <a:r>
              <a:rPr lang="ko-KR" altLang="en-US" dirty="0"/>
              <a:t>보</a:t>
            </a:r>
            <a:r>
              <a:rPr lang="ko-KR" altLang="en-US" dirty="0" smtClean="0"/>
              <a:t>고 싶은 화면으로 바로 들어갈 수 있도록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최신화 된 정보를 읽지 않았을 때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내에서 알림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열면 확인 안 한 메뉴 옆에 빨간 점 생성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098" name="Picture 2" descr="C:\Users\Admin\Desktop\App  프로젝트\네비게이션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2500751" cy="44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푸시알림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896" y="2204864"/>
            <a:ext cx="3456384" cy="23042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정보가 수정되었을 시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알림을 통해 수정되었다는 것을 확인 가능</a:t>
            </a:r>
            <a:endParaRPr lang="en-US" altLang="ko-KR" dirty="0" smtClean="0"/>
          </a:p>
          <a:p>
            <a:r>
              <a:rPr lang="ko-KR" altLang="en-US" dirty="0" smtClean="0"/>
              <a:t>추가 기능</a:t>
            </a:r>
            <a:r>
              <a:rPr lang="en-US" altLang="ko-KR" dirty="0" smtClean="0"/>
              <a:t>:FCM</a:t>
            </a:r>
            <a:r>
              <a:rPr lang="ko-KR" altLang="en-US" dirty="0" smtClean="0"/>
              <a:t>기능을 통한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5122" name="Picture 2" descr="C:\Users\Admin\Desktop\App  프로젝트\안드로이드 푸시알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2423445" cy="427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부대일정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2492896"/>
            <a:ext cx="3752026" cy="2952328"/>
          </a:xfrm>
        </p:spPr>
        <p:txBody>
          <a:bodyPr/>
          <a:lstStyle/>
          <a:p>
            <a:r>
              <a:rPr lang="ko-KR" altLang="en-US" dirty="0"/>
              <a:t>달력을 </a:t>
            </a:r>
            <a:r>
              <a:rPr lang="ko-KR" altLang="en-US" dirty="0" smtClean="0"/>
              <a:t>통해 부대 세부 일정은 어떻게 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일정은 어떻게 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수정된 것은 어떤 건지 확인할 수 있게 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2" name="Picture 2" descr="C:\Users\Admin\Desktop\App  프로젝트\부대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2177368" cy="388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esktop\App  프로젝트\달력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6" b="17541"/>
          <a:stretch/>
        </p:blipFill>
        <p:spPr bwMode="auto">
          <a:xfrm>
            <a:off x="1211825" y="2998007"/>
            <a:ext cx="1840933" cy="20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9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일일결산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896" y="2348880"/>
            <a:ext cx="3312368" cy="4191000"/>
          </a:xfrm>
        </p:spPr>
        <p:txBody>
          <a:bodyPr/>
          <a:lstStyle/>
          <a:p>
            <a:r>
              <a:rPr lang="ko-KR" altLang="en-US" dirty="0" err="1" smtClean="0"/>
              <a:t>일일결산</a:t>
            </a:r>
            <a:r>
              <a:rPr lang="ko-KR" altLang="en-US" dirty="0"/>
              <a:t> </a:t>
            </a:r>
            <a:r>
              <a:rPr lang="en-US" altLang="ko" dirty="0" err="1" smtClean="0"/>
              <a:t>TableLayout</a:t>
            </a:r>
            <a:r>
              <a:rPr lang="ko-KR" altLang="en-US" dirty="0"/>
              <a:t>으</a:t>
            </a:r>
            <a:r>
              <a:rPr lang="ko-KR" altLang="en-US" dirty="0" smtClean="0"/>
              <a:t>로 </a:t>
            </a:r>
            <a:r>
              <a:rPr lang="ko-KR" altLang="en-US" dirty="0"/>
              <a:t>그저께</a:t>
            </a:r>
            <a:r>
              <a:rPr lang="en-US" altLang="ko" dirty="0"/>
              <a:t>, </a:t>
            </a:r>
            <a:r>
              <a:rPr lang="ko-KR" altLang="en-US" dirty="0"/>
              <a:t>어제</a:t>
            </a:r>
            <a:r>
              <a:rPr lang="en-US" altLang="ko" dirty="0"/>
              <a:t>, </a:t>
            </a:r>
            <a:r>
              <a:rPr lang="ko-KR" altLang="en-US" dirty="0"/>
              <a:t>오늘 내용을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pic>
        <p:nvPicPr>
          <p:cNvPr id="6146" name="Picture 2" descr="C:\Users\Admin\Desktop\App  프로젝트\일일결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2429304" cy="4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9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근무표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3928" y="1844824"/>
            <a:ext cx="2599899" cy="4191000"/>
          </a:xfrm>
        </p:spPr>
        <p:txBody>
          <a:bodyPr/>
          <a:lstStyle/>
          <a:p>
            <a:r>
              <a:rPr lang="ko-KR" altLang="en-US" dirty="0" smtClean="0"/>
              <a:t>위 </a:t>
            </a:r>
            <a:r>
              <a:rPr lang="ko-KR" altLang="en-US" dirty="0"/>
              <a:t>메뉴에 오늘 내일 </a:t>
            </a:r>
            <a:r>
              <a:rPr lang="ko-KR" altLang="en-US" dirty="0" smtClean="0"/>
              <a:t>낼 모래 </a:t>
            </a:r>
            <a:r>
              <a:rPr lang="ko-KR" altLang="en-US" dirty="0"/>
              <a:t>메뉴를 추가시켜 누르면 해당 날 </a:t>
            </a:r>
            <a:r>
              <a:rPr lang="ko-KR" altLang="en-US" dirty="0" smtClean="0"/>
              <a:t>근무 표 </a:t>
            </a:r>
            <a:r>
              <a:rPr lang="ko-KR" altLang="en-US" dirty="0"/>
              <a:t>확인 가능하게 </a:t>
            </a:r>
            <a:r>
              <a:rPr lang="en-US" altLang="ko-KR" dirty="0" err="1" smtClean="0"/>
              <a:t>ViewPage</a:t>
            </a:r>
            <a:r>
              <a:rPr lang="en-US" altLang="ko-KR" dirty="0" err="1"/>
              <a:t>r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TableLayout</a:t>
            </a:r>
            <a:r>
              <a:rPr lang="ko-KR" altLang="en-US" dirty="0" smtClean="0"/>
              <a:t>을 통한 근무 표 작성 및 수정 용이하게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 descr="C:\Users\Admin\Desktop\App  프로젝트\근무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7"/>
            <a:ext cx="2743176" cy="48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\Desktop\App  프로젝트\근무 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48" y="2636912"/>
            <a:ext cx="2467663" cy="31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869227" cy="1066800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업무별 담당자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0" y="1916832"/>
            <a:ext cx="2959939" cy="2752694"/>
          </a:xfrm>
        </p:spPr>
        <p:txBody>
          <a:bodyPr/>
          <a:lstStyle/>
          <a:p>
            <a:r>
              <a:rPr lang="ko-KR" altLang="en-US" dirty="0"/>
              <a:t>위 메뉴에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처부</a:t>
            </a:r>
            <a:r>
              <a:rPr lang="ko-KR" altLang="en-US" dirty="0" smtClean="0"/>
              <a:t> 별 메뉴를 </a:t>
            </a:r>
            <a:r>
              <a:rPr lang="ko-KR" altLang="en-US" dirty="0"/>
              <a:t>추가시켜 누르면 해당 </a:t>
            </a:r>
            <a:r>
              <a:rPr lang="ko-KR" altLang="en-US" dirty="0" err="1" smtClean="0"/>
              <a:t>처부</a:t>
            </a:r>
            <a:r>
              <a:rPr lang="ko-KR" altLang="en-US" dirty="0" smtClean="0"/>
              <a:t> 별 업무 담당자를 확인할 수 있는 </a:t>
            </a:r>
            <a:r>
              <a:rPr lang="en-US" altLang="ko-KR" dirty="0" err="1" smtClean="0"/>
              <a:t>ViewPager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 descr="C:\Users\Admin\Desktop\App  프로젝트\업무별 담당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85323"/>
            <a:ext cx="2597947" cy="46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App  프로젝트\업무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85323"/>
            <a:ext cx="2613453" cy="46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부대활동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7904" y="2025482"/>
            <a:ext cx="3391987" cy="4191000"/>
          </a:xfrm>
        </p:spPr>
        <p:txBody>
          <a:bodyPr/>
          <a:lstStyle/>
          <a:p>
            <a:r>
              <a:rPr lang="ko-KR" altLang="en-US" dirty="0" smtClean="0"/>
              <a:t>추가할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게시물을 올릴 수 있는 기능 추가로 각 게시물을 누르면 해당 페이지로 넘어가 사진과 설명을 확인할 수 있도록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게시물은 부대활동 화면에서 미리 보기로 첫 사진 및 간단한 설명을 볼 수 있도록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 descr="C:\Users\Admin\Desktop\App  프로젝트\부대활동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5"/>
            <a:ext cx="2491890" cy="44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Desktop\App  프로젝트\부대활동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7" y="1772815"/>
            <a:ext cx="2484486" cy="44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797220" cy="1066800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청소</a:t>
            </a:r>
            <a:r>
              <a:rPr lang="en-US" altLang="ko-KR" dirty="0" smtClean="0">
                <a:solidFill>
                  <a:srgbClr val="00B050"/>
                </a:solidFill>
              </a:rPr>
              <a:t>/</a:t>
            </a:r>
            <a:r>
              <a:rPr lang="ko-KR" altLang="en-US" dirty="0" smtClean="0">
                <a:solidFill>
                  <a:srgbClr val="00B050"/>
                </a:solidFill>
              </a:rPr>
              <a:t>빨래달력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3928" y="2060848"/>
            <a:ext cx="3391987" cy="4191000"/>
          </a:xfrm>
        </p:spPr>
        <p:txBody>
          <a:bodyPr/>
          <a:lstStyle/>
          <a:p>
            <a:r>
              <a:rPr lang="ko-KR" altLang="en-US" dirty="0" smtClean="0"/>
              <a:t>달력을 통해 주 간격으로 청소구역을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 간격으로 빨래 날짜가 언제인지 확인할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 descr="C:\Users\Admin\Desktop\App  프로젝트\청소빨래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2951"/>
            <a:ext cx="2736304" cy="4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dmin\Desktop\App  프로젝트\달력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6" b="17541"/>
          <a:stretch/>
        </p:blipFill>
        <p:spPr bwMode="auto">
          <a:xfrm>
            <a:off x="1250017" y="2814162"/>
            <a:ext cx="2270448" cy="24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향후 추가요소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116" y="1828799"/>
            <a:ext cx="6941236" cy="46965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실질적인 </a:t>
            </a:r>
            <a:r>
              <a:rPr lang="en-US" altLang="ko" dirty="0" smtClean="0"/>
              <a:t>App</a:t>
            </a:r>
            <a:r>
              <a:rPr lang="ko-KR" altLang="en-US" dirty="0" smtClean="0"/>
              <a:t>개발을 처음 시작해봐 미흡한 점이 많고 어려웠음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코딩 실력을 더 키우고 더 많은 프로젝트들을 경험한 후 향후 추가하고 싶은 요소들이 많음</a:t>
            </a:r>
            <a:endParaRPr lang="en-US" altLang="ko" dirty="0" smtClean="0"/>
          </a:p>
          <a:p>
            <a:pPr>
              <a:lnSpc>
                <a:spcPct val="120000"/>
              </a:lnSpc>
            </a:pPr>
            <a:r>
              <a:rPr lang="en-US" altLang="ko" dirty="0" smtClean="0"/>
              <a:t>Navigation Menu</a:t>
            </a:r>
            <a:r>
              <a:rPr lang="ko-KR" altLang="en-US" dirty="0" smtClean="0"/>
              <a:t>에</a:t>
            </a:r>
            <a:r>
              <a:rPr lang="en-US" altLang="ko" dirty="0" smtClean="0"/>
              <a:t> </a:t>
            </a:r>
            <a:r>
              <a:rPr lang="ko-KR" altLang="en-US" dirty="0"/>
              <a:t>추가할 수 있는 기능</a:t>
            </a:r>
            <a:r>
              <a:rPr lang="en-US" altLang="ko" dirty="0" smtClean="0"/>
              <a:t>: </a:t>
            </a:r>
            <a:r>
              <a:rPr lang="ko-KR" altLang="en-US" dirty="0"/>
              <a:t>읽지 않은 내용이 무엇인지 바로 확인 </a:t>
            </a:r>
            <a:r>
              <a:rPr lang="ko-KR" altLang="en-US" dirty="0" smtClean="0"/>
              <a:t>할 수 있도록 읽지 않은 메뉴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FCM</a:t>
            </a:r>
            <a:r>
              <a:rPr lang="ko-KR" altLang="en-US" dirty="0" smtClean="0"/>
              <a:t>기능 구현을 통해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알림으로 사용자가 정보가 최신화 되었다는 내용을 바로 확인 할 수 있게 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근무표에</a:t>
            </a:r>
            <a:r>
              <a:rPr lang="ko-KR" altLang="en-US" dirty="0" smtClean="0"/>
              <a:t> </a:t>
            </a:r>
            <a:r>
              <a:rPr lang="en-US" altLang="ko" dirty="0" err="1" smtClean="0"/>
              <a:t>ToolBar</a:t>
            </a:r>
            <a:r>
              <a:rPr lang="ko-KR" altLang="en-US" dirty="0" smtClean="0"/>
              <a:t>속 검색기능 추가</a:t>
            </a:r>
            <a:r>
              <a:rPr lang="en-US" altLang="ko" dirty="0" smtClean="0"/>
              <a:t>(</a:t>
            </a:r>
            <a:r>
              <a:rPr lang="ko-KR" altLang="en-US" dirty="0"/>
              <a:t>자신의 이름 검색해보며 </a:t>
            </a:r>
            <a:r>
              <a:rPr lang="ko-KR" altLang="en-US" dirty="0" err="1"/>
              <a:t>정보을</a:t>
            </a:r>
            <a:r>
              <a:rPr lang="ko-KR" altLang="en-US" dirty="0"/>
              <a:t> 손쉽게 확인 가능</a:t>
            </a:r>
            <a:r>
              <a:rPr lang="en-US" altLang="ko" dirty="0" smtClean="0"/>
              <a:t>)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/>
              <a:t>마이페이지를</a:t>
            </a:r>
            <a:r>
              <a:rPr lang="ko-KR" altLang="en-US" dirty="0"/>
              <a:t> 만들어 회원정보</a:t>
            </a:r>
            <a:r>
              <a:rPr lang="en-US" altLang="ko-KR" dirty="0"/>
              <a:t>, </a:t>
            </a:r>
            <a:r>
              <a:rPr lang="ko-KR" altLang="en-US" dirty="0"/>
              <a:t>비밀번호 수정 등의 기능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비밀번호 찾기 기능 추가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일일 결산 페이지에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 추가로 실시간 피드백 문화 형성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확실한 </a:t>
            </a:r>
            <a:r>
              <a:rPr lang="ko-KR" altLang="en-US" dirty="0" err="1"/>
              <a:t>보안성을</a:t>
            </a:r>
            <a:r>
              <a:rPr lang="ko-KR" altLang="en-US" dirty="0"/>
              <a:t> 위해 전화번호 인증 </a:t>
            </a:r>
            <a:r>
              <a:rPr lang="en-US" altLang="ko" dirty="0"/>
              <a:t>Activity</a:t>
            </a:r>
            <a:r>
              <a:rPr lang="ko-KR" altLang="en-US" dirty="0"/>
              <a:t>생성</a:t>
            </a:r>
            <a:r>
              <a:rPr lang="en-US" altLang="ko" dirty="0"/>
              <a:t>, </a:t>
            </a:r>
            <a:r>
              <a:rPr lang="ko-KR" altLang="en-US" dirty="0"/>
              <a:t>한 아이디는 꼭 한 기기에만 연동 될 수 있도록 설정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향후 추가요소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455252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부대 게시판</a:t>
            </a:r>
            <a:r>
              <a:rPr lang="en-US" altLang="ko" sz="1400" dirty="0" smtClean="0"/>
              <a:t>(</a:t>
            </a:r>
            <a:r>
              <a:rPr lang="ko-KR" altLang="en-US" sz="1400" dirty="0" smtClean="0"/>
              <a:t>부대에서 바뀌었음 하는 것을 바로 보고 및 확인 가능</a:t>
            </a:r>
            <a:r>
              <a:rPr lang="en-US" altLang="ko" sz="1400" dirty="0" smtClean="0"/>
              <a:t>, </a:t>
            </a:r>
            <a:r>
              <a:rPr lang="ko-KR" altLang="en-US" sz="1400" dirty="0" smtClean="0"/>
              <a:t>즉각적인 조치 가능</a:t>
            </a:r>
            <a:r>
              <a:rPr lang="en-US" altLang="ko" sz="1400" dirty="0" smtClean="0"/>
              <a:t>, </a:t>
            </a:r>
            <a:r>
              <a:rPr lang="ko-KR" altLang="en-US" sz="1400" dirty="0" smtClean="0"/>
              <a:t>부대 안 존재하는 관심사를 공유하기 쉽게 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포상휴가 종류 등 등</a:t>
            </a:r>
            <a:r>
              <a:rPr lang="en-US" altLang="ko" sz="1400" dirty="0" smtClean="0"/>
              <a:t>)</a:t>
            </a:r>
            <a:endParaRPr lang="ko" altLang="en-US" sz="1400" dirty="0" smtClean="0"/>
          </a:p>
          <a:p>
            <a:r>
              <a:rPr lang="ko-KR" altLang="en-US" sz="1400" dirty="0" smtClean="0"/>
              <a:t>마음의 편지</a:t>
            </a:r>
            <a:r>
              <a:rPr lang="en-US" altLang="ko" sz="1400" dirty="0" smtClean="0"/>
              <a:t>: </a:t>
            </a:r>
            <a:r>
              <a:rPr lang="ko-KR" altLang="en-US" sz="1400" dirty="0"/>
              <a:t>고위 간부 사용자만 확인 가능하게끔 설정</a:t>
            </a:r>
            <a:r>
              <a:rPr lang="en-US" altLang="ko" sz="1400" dirty="0" smtClean="0"/>
              <a:t>(</a:t>
            </a:r>
            <a:r>
              <a:rPr lang="ko-KR" altLang="en-US" sz="1400" dirty="0" smtClean="0"/>
              <a:t>즉각 확인 </a:t>
            </a:r>
            <a:r>
              <a:rPr lang="ko-KR" altLang="en-US" sz="1400" dirty="0"/>
              <a:t>가능</a:t>
            </a:r>
            <a:r>
              <a:rPr lang="en-US" altLang="ko" sz="1400" dirty="0"/>
              <a:t>, </a:t>
            </a:r>
            <a:r>
              <a:rPr lang="ko-KR" altLang="en-US" sz="1400" dirty="0"/>
              <a:t>모두가 쓰는 핸드폰이기에 고발자 신원 </a:t>
            </a:r>
            <a:r>
              <a:rPr lang="ko-KR" altLang="en-US" sz="1400" dirty="0" smtClean="0"/>
              <a:t>공개되는 것 </a:t>
            </a:r>
            <a:r>
              <a:rPr lang="ko-KR" altLang="en-US" sz="1400" dirty="0"/>
              <a:t>방지</a:t>
            </a:r>
            <a:r>
              <a:rPr lang="en-US" altLang="ko" sz="1400" dirty="0"/>
              <a:t>)</a:t>
            </a:r>
            <a:endParaRPr lang="ko" altLang="en-US" sz="1400" dirty="0"/>
          </a:p>
          <a:p>
            <a:r>
              <a:rPr lang="ko-KR" altLang="en-US" sz="1400" dirty="0"/>
              <a:t>다른 </a:t>
            </a:r>
            <a:r>
              <a:rPr lang="ko-KR" altLang="en-US" sz="1400" dirty="0" err="1"/>
              <a:t>앱들과</a:t>
            </a:r>
            <a:r>
              <a:rPr lang="ko-KR" altLang="en-US" sz="1400" dirty="0"/>
              <a:t> 연동</a:t>
            </a:r>
            <a:r>
              <a:rPr lang="en-US" altLang="ko" sz="1400" dirty="0"/>
              <a:t>(ex. </a:t>
            </a:r>
            <a:r>
              <a:rPr lang="ko-KR" altLang="en-US" sz="1400" dirty="0" smtClean="0"/>
              <a:t>더 캠프</a:t>
            </a:r>
            <a:r>
              <a:rPr lang="en-US" altLang="ko" sz="1400" dirty="0"/>
              <a:t>, </a:t>
            </a:r>
            <a:r>
              <a:rPr lang="ko-KR" altLang="en-US" sz="1400" dirty="0"/>
              <a:t>전역일계산기</a:t>
            </a:r>
            <a:r>
              <a:rPr lang="en-US" altLang="ko" sz="1400" dirty="0"/>
              <a:t>, </a:t>
            </a:r>
            <a:r>
              <a:rPr lang="ko-KR" altLang="en-US" sz="1400" dirty="0" smtClean="0"/>
              <a:t>군 캘린더 </a:t>
            </a:r>
            <a:r>
              <a:rPr lang="ko-KR" altLang="en-US" sz="1400" dirty="0"/>
              <a:t>등등</a:t>
            </a:r>
            <a:r>
              <a:rPr lang="en-US" altLang="ko" sz="1400" dirty="0"/>
              <a:t>)</a:t>
            </a:r>
            <a:endParaRPr lang="ko" altLang="en-US" sz="1400" dirty="0"/>
          </a:p>
          <a:p>
            <a:r>
              <a:rPr lang="ko-KR" altLang="en-US" sz="1400" dirty="0"/>
              <a:t>자기계발</a:t>
            </a:r>
            <a:r>
              <a:rPr lang="en-US" altLang="ko" sz="1400" dirty="0"/>
              <a:t>: </a:t>
            </a:r>
            <a:r>
              <a:rPr lang="ko-KR" altLang="en-US" sz="1400" dirty="0"/>
              <a:t>공모전 등 장병들 자기계발에 도움이 될만한 내용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r>
              <a:rPr lang="ko-KR" altLang="en-US" sz="1400" dirty="0" smtClean="0"/>
              <a:t>관리자들이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정보를 관리 할 수 있도록 특정 사용자들에게만 정보 수정기능 부여를 하도록 설정하며 관리자 목록을 만들어 추가 및 삭제를 할 수 있도록 설정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훨씬 가시성을 띄는 디자인 형성</a:t>
            </a:r>
            <a:endParaRPr lang="en-US" altLang="ko-KR" sz="1400" dirty="0" smtClean="0"/>
          </a:p>
          <a:p>
            <a:r>
              <a:rPr lang="ko-KR" altLang="en-US" sz="1400" dirty="0" err="1"/>
              <a:t>군기밀</a:t>
            </a:r>
            <a:r>
              <a:rPr lang="ko-KR" altLang="en-US" sz="1400" dirty="0"/>
              <a:t> 포함된 내용</a:t>
            </a:r>
            <a:r>
              <a:rPr lang="en-US" altLang="ko" sz="1400" dirty="0"/>
              <a:t>: </a:t>
            </a:r>
            <a:r>
              <a:rPr lang="ko-KR" altLang="en-US" sz="1400" dirty="0" err="1"/>
              <a:t>캡쳐</a:t>
            </a:r>
            <a:r>
              <a:rPr lang="ko-KR" altLang="en-US" sz="1400" dirty="0"/>
              <a:t> 불가기능 추가</a:t>
            </a:r>
            <a:r>
              <a:rPr lang="en-US" altLang="ko" sz="1400" dirty="0"/>
              <a:t>, </a:t>
            </a:r>
            <a:r>
              <a:rPr lang="ko-KR" altLang="en-US" sz="1400" dirty="0" err="1"/>
              <a:t>전역시</a:t>
            </a:r>
            <a:r>
              <a:rPr lang="ko-KR" altLang="en-US" sz="1400" dirty="0"/>
              <a:t> 아이디 기능 만기시키는 기능</a:t>
            </a:r>
            <a:r>
              <a:rPr lang="en-US" altLang="ko" sz="1400" dirty="0"/>
              <a:t>, </a:t>
            </a:r>
            <a:r>
              <a:rPr lang="ko-KR" altLang="en-US" sz="1400" dirty="0"/>
              <a:t>시중에 나온 </a:t>
            </a:r>
            <a:r>
              <a:rPr lang="ko-KR" altLang="en-US" sz="1400" dirty="0" err="1"/>
              <a:t>보안앱과</a:t>
            </a:r>
            <a:r>
              <a:rPr lang="ko-KR" altLang="en-US" sz="1400" dirty="0"/>
              <a:t> 연동하여 해킹 불가능한 </a:t>
            </a:r>
            <a:r>
              <a:rPr lang="ko-KR" altLang="en-US" sz="1400" dirty="0" err="1"/>
              <a:t>보안성</a:t>
            </a:r>
            <a:r>
              <a:rPr lang="ko-KR" altLang="en-US" sz="1400" dirty="0"/>
              <a:t> 확보</a:t>
            </a:r>
            <a:r>
              <a:rPr lang="en-US" altLang="ko" sz="1400" dirty="0"/>
              <a:t>.</a:t>
            </a:r>
            <a:endParaRPr lang="en-US" altLang="ko-KR" sz="1400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4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기획 의도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840" y="2636912"/>
            <a:ext cx="4422192" cy="143246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병사들 일과 후 휴대전화 사용 가능해진 정책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보안사고 잘 일어나지 않음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장병들 군 생활 적응 및 자기 계발에 긍정적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:\Users\Admin\Desktop\App  프로젝트\뉴스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0" y="1628800"/>
            <a:ext cx="4537336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App  프로젝트\뉴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1" y="4262774"/>
            <a:ext cx="4278175" cy="6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App  프로젝트\뉴스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0" y="4941168"/>
            <a:ext cx="4266276" cy="1279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App  프로젝트\뉴스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1" y="1807911"/>
            <a:ext cx="3396419" cy="4096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기획 의도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6" y="1772816"/>
            <a:ext cx="3556859" cy="223224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smtClean="0">
                <a:solidFill>
                  <a:srgbClr val="92D050"/>
                </a:solidFill>
              </a:rPr>
              <a:t>유사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앱</a:t>
            </a:r>
            <a:r>
              <a:rPr lang="en-US" altLang="ko-KR" b="1" dirty="0" smtClean="0">
                <a:solidFill>
                  <a:srgbClr val="92D050"/>
                </a:solidFill>
              </a:rPr>
              <a:t>: </a:t>
            </a:r>
            <a:r>
              <a:rPr lang="ko-KR" altLang="en-US" b="1" dirty="0" smtClean="0">
                <a:solidFill>
                  <a:srgbClr val="92D050"/>
                </a:solidFill>
              </a:rPr>
              <a:t>더 캠프</a:t>
            </a:r>
            <a:endParaRPr lang="en-US" altLang="ko-KR" b="1" dirty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92D050"/>
                </a:solidFill>
              </a:rPr>
              <a:t>기존 부대에서 </a:t>
            </a:r>
            <a:r>
              <a:rPr lang="ko-KR" altLang="en-US" dirty="0">
                <a:solidFill>
                  <a:srgbClr val="92D050"/>
                </a:solidFill>
              </a:rPr>
              <a:t>각</a:t>
            </a:r>
            <a:r>
              <a:rPr lang="ko-KR" altLang="en-US" dirty="0" smtClean="0">
                <a:solidFill>
                  <a:srgbClr val="92D050"/>
                </a:solidFill>
              </a:rPr>
              <a:t>각 운영되던 웹 서비스를 모아 자유롭게 소통할 수 있는 커뮤니티 기능을 기본으로 제공하며</a:t>
            </a:r>
            <a:r>
              <a:rPr lang="en-US" altLang="ko-KR" dirty="0" smtClean="0">
                <a:solidFill>
                  <a:srgbClr val="92D050"/>
                </a:solidFill>
              </a:rPr>
              <a:t>, </a:t>
            </a:r>
            <a:r>
              <a:rPr lang="ko-KR" altLang="en-US" dirty="0" smtClean="0">
                <a:solidFill>
                  <a:srgbClr val="92D050"/>
                </a:solidFill>
              </a:rPr>
              <a:t>전역</a:t>
            </a:r>
            <a:r>
              <a:rPr lang="en-US" altLang="ko-KR" dirty="0" smtClean="0">
                <a:solidFill>
                  <a:srgbClr val="92D050"/>
                </a:solidFill>
              </a:rPr>
              <a:t>/</a:t>
            </a:r>
            <a:r>
              <a:rPr lang="ko-KR" altLang="en-US" dirty="0" smtClean="0">
                <a:solidFill>
                  <a:srgbClr val="92D050"/>
                </a:solidFill>
              </a:rPr>
              <a:t>진급일 및 휴가</a:t>
            </a:r>
            <a:r>
              <a:rPr lang="en-US" altLang="ko-KR" dirty="0" smtClean="0">
                <a:solidFill>
                  <a:srgbClr val="92D050"/>
                </a:solidFill>
              </a:rPr>
              <a:t>/</a:t>
            </a:r>
            <a:r>
              <a:rPr lang="ko-KR" altLang="en-US" dirty="0" smtClean="0">
                <a:solidFill>
                  <a:srgbClr val="92D050"/>
                </a:solidFill>
              </a:rPr>
              <a:t>면회 등의 일정정보 등을 제공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92D050"/>
                </a:solidFill>
              </a:rPr>
              <a:t>신병 훈련 정보</a:t>
            </a:r>
            <a:r>
              <a:rPr lang="en-US" altLang="ko-KR" dirty="0" smtClean="0">
                <a:solidFill>
                  <a:srgbClr val="92D050"/>
                </a:solidFill>
              </a:rPr>
              <a:t>, </a:t>
            </a:r>
            <a:r>
              <a:rPr lang="ko-KR" altLang="en-US" dirty="0" smtClean="0">
                <a:solidFill>
                  <a:srgbClr val="92D050"/>
                </a:solidFill>
              </a:rPr>
              <a:t>자대배치정보 및 토크 게시판을 통해 정보 공유 서비스 제공</a:t>
            </a:r>
            <a:endParaRPr lang="en-US" altLang="ko-KR" dirty="0">
              <a:solidFill>
                <a:srgbClr val="92D050"/>
              </a:solidFill>
            </a:endParaRPr>
          </a:p>
        </p:txBody>
      </p:sp>
      <p:pic>
        <p:nvPicPr>
          <p:cNvPr id="2050" name="Picture 2" descr="C:\Users\Admin\Desktop\App  프로젝트\유사앱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1" b="7240"/>
          <a:stretch/>
        </p:blipFill>
        <p:spPr bwMode="auto">
          <a:xfrm>
            <a:off x="4240427" y="1268760"/>
            <a:ext cx="41903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App  프로젝트\유사앱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54189"/>
            <a:ext cx="3583870" cy="24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83567" y="4061048"/>
            <a:ext cx="3556859" cy="215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 smtClean="0">
                <a:solidFill>
                  <a:srgbClr val="00B050"/>
                </a:solidFill>
              </a:rPr>
              <a:t>의문점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사용자가 훈련병이거나 지인이 훈련병일 때 외에는 잘 사용하지 않음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자대 배치 후 자대 관련 정보 찾기 어려움</a:t>
            </a:r>
            <a:r>
              <a:rPr lang="en-US" altLang="ko-KR" dirty="0" smtClean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실질적인 군생활에 필요한 내용이 별로 없음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군 내부의 정보가 제일 궁금한 장병들의 관심사 와 게시판 내용이 동떨어진 경우가 다반사임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기획 의도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116" y="1828800"/>
            <a:ext cx="6869227" cy="4191000"/>
          </a:xfrm>
        </p:spPr>
        <p:txBody>
          <a:bodyPr>
            <a:normAutofit/>
          </a:bodyPr>
          <a:lstStyle/>
          <a:p>
            <a:r>
              <a:rPr lang="ko-KR" altLang="en-US" dirty="0"/>
              <a:t>단체로 모여 해야 하는 일이나 확인해야 하는 정보를 </a:t>
            </a:r>
            <a:r>
              <a:rPr lang="ko-KR" altLang="en-US" dirty="0" err="1"/>
              <a:t>앱을</a:t>
            </a:r>
            <a:r>
              <a:rPr lang="ko-KR" altLang="en-US" dirty="0"/>
              <a:t> 통해 서비스를 제공하면서 시간을 효율적으로 활용할 수 있도록 함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오랜 시간 단체생활을 하면서 개인만의 시간을 조금이라도 더 갖길 원하는 장병들의 심리 </a:t>
            </a:r>
            <a:r>
              <a:rPr lang="ko-KR" altLang="en-US" dirty="0" smtClean="0"/>
              <a:t>해소</a:t>
            </a:r>
            <a:endParaRPr lang="en-US" altLang="ko-KR" dirty="0" smtClean="0"/>
          </a:p>
          <a:p>
            <a:r>
              <a:rPr lang="ko-KR" altLang="en-US" dirty="0"/>
              <a:t>군생활을 하며 필요한 정보를 빠르고 편리하게 </a:t>
            </a:r>
            <a:r>
              <a:rPr lang="ko-KR" altLang="en-US" dirty="0" smtClean="0"/>
              <a:t>습득</a:t>
            </a:r>
            <a:endParaRPr lang="en-US" altLang="ko-KR" dirty="0" smtClean="0"/>
          </a:p>
          <a:p>
            <a:r>
              <a:rPr lang="ko-KR" altLang="en-US" dirty="0"/>
              <a:t>자대 배치 후 자대에 대한 정보를 이해 쉽게 확인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눈에 </a:t>
            </a:r>
            <a:r>
              <a:rPr lang="ko-KR" altLang="en-US" dirty="0"/>
              <a:t>확 정보가 들어오는 </a:t>
            </a:r>
            <a:r>
              <a:rPr lang="ko-KR" altLang="en-US" dirty="0" smtClean="0"/>
              <a:t>가시성을 통한 심플함</a:t>
            </a:r>
            <a:endParaRPr lang="en-US" altLang="ko-KR" dirty="0"/>
          </a:p>
          <a:p>
            <a:r>
              <a:rPr lang="ko-KR" altLang="en-US" dirty="0"/>
              <a:t>터치 몇 번 만에 손쉽게 </a:t>
            </a:r>
            <a:r>
              <a:rPr lang="ko-KR" altLang="en-US" dirty="0" smtClean="0"/>
              <a:t>정보를 확인할 수 있는 간편함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3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사업 전망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대한민국 </a:t>
            </a:r>
            <a:r>
              <a:rPr lang="en-US" altLang="ko-KR" dirty="0"/>
              <a:t>60</a:t>
            </a:r>
            <a:r>
              <a:rPr lang="ko-KR" altLang="en-US" dirty="0"/>
              <a:t>만 </a:t>
            </a:r>
            <a:r>
              <a:rPr lang="ko-KR" altLang="en-US" dirty="0" smtClean="0"/>
              <a:t>국군들을 통한 </a:t>
            </a:r>
            <a:r>
              <a:rPr lang="ko-KR" altLang="en-US" dirty="0"/>
              <a:t>고정적인 </a:t>
            </a:r>
            <a:r>
              <a:rPr lang="ko-KR" altLang="en-US" dirty="0" err="1"/>
              <a:t>앱</a:t>
            </a:r>
            <a:r>
              <a:rPr lang="ko-KR" altLang="en-US" dirty="0" smtClean="0"/>
              <a:t> 사용자들로 사업성 확보</a:t>
            </a:r>
            <a:endParaRPr lang="en-US" altLang="ko-KR" dirty="0" smtClean="0"/>
          </a:p>
          <a:p>
            <a:r>
              <a:rPr lang="ko-KR" altLang="en-US" dirty="0" smtClean="0"/>
              <a:t>부대 내 정보를 손쉽게 정리를 할 수 있게 되고 확인도 빨라지게 됨</a:t>
            </a:r>
            <a:endParaRPr lang="en-US" altLang="ko-KR" dirty="0" smtClean="0"/>
          </a:p>
          <a:p>
            <a:r>
              <a:rPr lang="ko-KR" altLang="en-US" dirty="0" smtClean="0"/>
              <a:t>군 </a:t>
            </a:r>
            <a:r>
              <a:rPr lang="ko-KR" altLang="en-US" dirty="0"/>
              <a:t>관련 공모전 및 활동</a:t>
            </a:r>
            <a:r>
              <a:rPr lang="en-US" altLang="ko-KR" dirty="0"/>
              <a:t>, </a:t>
            </a:r>
            <a:r>
              <a:rPr lang="ko-KR" altLang="en-US" dirty="0"/>
              <a:t>자기계발 정보에 대한 홍보에 도움</a:t>
            </a:r>
          </a:p>
          <a:p>
            <a:r>
              <a:rPr lang="ko-KR" altLang="en-US" dirty="0" smtClean="0"/>
              <a:t>추후 다른 </a:t>
            </a:r>
            <a:r>
              <a:rPr lang="ko-KR" altLang="en-US" dirty="0" err="1" smtClean="0"/>
              <a:t>앱들과</a:t>
            </a:r>
            <a:r>
              <a:rPr lang="ko-KR" altLang="en-US" dirty="0" smtClean="0"/>
              <a:t> 연동을 통해 군생활 중 꾸준한 사용이 도움되도록 도모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내 핵심기능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핵심적인 의도는 사용자에게 정보를 빠르고 알기 쉽게 알려주는 것이 핵심입니다</a:t>
            </a:r>
            <a:r>
              <a:rPr lang="en-US" altLang="ko-KR" dirty="0" smtClean="0"/>
              <a:t>.</a:t>
            </a:r>
            <a:endParaRPr lang="en-US" altLang="ko" dirty="0" smtClean="0"/>
          </a:p>
          <a:p>
            <a:r>
              <a:rPr lang="en-US" altLang="ko-KR" dirty="0" err="1" smtClean="0"/>
              <a:t>NavigationView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ViewPager</a:t>
            </a:r>
            <a:r>
              <a:rPr lang="ko-KR" altLang="en-US" dirty="0" smtClean="0"/>
              <a:t>를 활용하여 편리하게 확인하고 싶은 내용이 어디에 있는지 볼 수 있는 가시성을 확보</a:t>
            </a:r>
            <a:endParaRPr lang="en-US" altLang="ko-KR" dirty="0" smtClean="0"/>
          </a:p>
          <a:p>
            <a:r>
              <a:rPr lang="en-US" altLang="ko-KR" dirty="0" smtClean="0"/>
              <a:t>FCM</a:t>
            </a:r>
            <a:r>
              <a:rPr lang="ko-KR" altLang="en-US" dirty="0" smtClean="0"/>
              <a:t>기능으로 사용자가 확인해야 하는 내용을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알림으로 바뀌거나 최신화된 정보가 무엇인지 바로 알 수 있게 만듦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SQLite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활성화하여 필요한 데이터를 저장하거나 관리할 수 있는 시스템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4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구성도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39952" y="1635554"/>
            <a:ext cx="1175396" cy="59398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메인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7432" y="2670431"/>
            <a:ext cx="1918744" cy="614553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B050"/>
                </a:solidFill>
              </a:rPr>
              <a:t>네비게이션메</a:t>
            </a:r>
            <a:r>
              <a:rPr lang="ko-KR" altLang="en-US" dirty="0" err="1">
                <a:solidFill>
                  <a:srgbClr val="00B050"/>
                </a:solidFill>
              </a:rPr>
              <a:t>뉴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2230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부대일정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9746" y="3612329"/>
            <a:ext cx="1333922" cy="608759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로그인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2494" y="2670432"/>
            <a:ext cx="1368152" cy="614552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권한 동의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3502" y="4725144"/>
            <a:ext cx="1226409" cy="577081"/>
          </a:xfrm>
          <a:prstGeom prst="rect">
            <a:avLst/>
          </a:prstGeom>
          <a:ln>
            <a:solidFill>
              <a:srgbClr val="6DDA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50" dirty="0"/>
              <a:t>군번</a:t>
            </a:r>
            <a:r>
              <a:rPr lang="en-US" altLang="ko-KR" sz="1050" dirty="0"/>
              <a:t>/</a:t>
            </a:r>
            <a:r>
              <a:rPr lang="ko-KR" altLang="en-US" sz="1050" dirty="0"/>
              <a:t>생년월일 </a:t>
            </a:r>
            <a:r>
              <a:rPr lang="ko-KR" altLang="en-US" sz="1050" dirty="0" smtClean="0"/>
              <a:t>이용하기 때문에 </a:t>
            </a:r>
            <a:r>
              <a:rPr lang="ko-KR" altLang="en-US" sz="1050" dirty="0"/>
              <a:t>회원가입 기능 제외</a:t>
            </a:r>
            <a:r>
              <a:rPr lang="en-US" altLang="ko-KR" sz="1050" dirty="0"/>
              <a:t>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일일결산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33268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B050"/>
                </a:solidFill>
              </a:rPr>
              <a:t>근무표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부대활동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24128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업무별 담당자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91680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홈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740352" y="3678542"/>
            <a:ext cx="936104" cy="470538"/>
          </a:xfrm>
          <a:prstGeom prst="roundRect">
            <a:avLst/>
          </a:prstGeom>
          <a:gradFill flip="none" rotWithShape="1">
            <a:gsLst>
              <a:gs pos="0">
                <a:srgbClr val="6DDA46">
                  <a:tint val="66000"/>
                  <a:satMod val="160000"/>
                </a:srgbClr>
              </a:gs>
              <a:gs pos="50000">
                <a:srgbClr val="6DDA46">
                  <a:tint val="44500"/>
                  <a:satMod val="160000"/>
                </a:srgbClr>
              </a:gs>
              <a:gs pos="100000">
                <a:srgbClr val="6DDA46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청소</a:t>
            </a:r>
            <a:r>
              <a:rPr lang="en-US" altLang="ko-KR" sz="1200" dirty="0" smtClean="0">
                <a:solidFill>
                  <a:srgbClr val="00B050"/>
                </a:solidFill>
              </a:rPr>
              <a:t>/ </a:t>
            </a:r>
          </a:p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빨래달력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7116" y="4767304"/>
            <a:ext cx="646331" cy="369332"/>
          </a:xfrm>
          <a:prstGeom prst="rect">
            <a:avLst/>
          </a:prstGeom>
          <a:ln>
            <a:solidFill>
              <a:srgbClr val="6DDA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달력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28859" y="4725144"/>
            <a:ext cx="1735889" cy="338554"/>
          </a:xfrm>
          <a:prstGeom prst="rect">
            <a:avLst/>
          </a:prstGeom>
          <a:ln>
            <a:solidFill>
              <a:srgbClr val="6DDA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/>
              <a:t>그저께</a:t>
            </a:r>
            <a:r>
              <a:rPr lang="en-US" altLang="ko-KR" sz="1600" dirty="0"/>
              <a:t>,</a:t>
            </a:r>
            <a:r>
              <a:rPr lang="ko-KR" altLang="en-US" sz="1600" dirty="0"/>
              <a:t>어제</a:t>
            </a:r>
            <a:r>
              <a:rPr lang="en-US" altLang="ko-KR" sz="1600" dirty="0"/>
              <a:t>,</a:t>
            </a:r>
            <a:r>
              <a:rPr lang="ko-KR" altLang="en-US" sz="1600" dirty="0"/>
              <a:t>오늘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885237" y="4815379"/>
            <a:ext cx="646331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달력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66202" y="5302225"/>
            <a:ext cx="1647246" cy="369332"/>
          </a:xfrm>
          <a:prstGeom prst="rect">
            <a:avLst/>
          </a:prstGeom>
          <a:ln>
            <a:solidFill>
              <a:srgbClr val="6DDA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처부</a:t>
            </a:r>
            <a:r>
              <a:rPr lang="ko-KR" altLang="en-US" dirty="0" smtClean="0"/>
              <a:t> 별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13" idx="0"/>
            <a:endCxn id="4" idx="2"/>
          </p:cNvCxnSpPr>
          <p:nvPr/>
        </p:nvCxnSpPr>
        <p:spPr>
          <a:xfrm rot="5400000" flipH="1" flipV="1">
            <a:off x="2601665" y="544447"/>
            <a:ext cx="440890" cy="3811080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10" idx="0"/>
          </p:cNvCxnSpPr>
          <p:nvPr/>
        </p:nvCxnSpPr>
        <p:spPr>
          <a:xfrm rot="16200000" flipH="1">
            <a:off x="4741783" y="2215409"/>
            <a:ext cx="440889" cy="469154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2"/>
            <a:endCxn id="12" idx="0"/>
          </p:cNvCxnSpPr>
          <p:nvPr/>
        </p:nvCxnSpPr>
        <p:spPr>
          <a:xfrm>
            <a:off x="916570" y="3284984"/>
            <a:ext cx="137" cy="327345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2" idx="2"/>
            <a:endCxn id="14" idx="0"/>
          </p:cNvCxnSpPr>
          <p:nvPr/>
        </p:nvCxnSpPr>
        <p:spPr>
          <a:xfrm>
            <a:off x="916707" y="4221088"/>
            <a:ext cx="0" cy="504056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9" idx="0"/>
          </p:cNvCxnSpPr>
          <p:nvPr/>
        </p:nvCxnSpPr>
        <p:spPr>
          <a:xfrm rot="5400000">
            <a:off x="3481489" y="1963227"/>
            <a:ext cx="393558" cy="3037072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2"/>
            <a:endCxn id="11" idx="0"/>
          </p:cNvCxnSpPr>
          <p:nvPr/>
        </p:nvCxnSpPr>
        <p:spPr>
          <a:xfrm rot="5400000">
            <a:off x="3991764" y="2473502"/>
            <a:ext cx="393558" cy="2016522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" idx="2"/>
            <a:endCxn id="18" idx="0"/>
          </p:cNvCxnSpPr>
          <p:nvPr/>
        </p:nvCxnSpPr>
        <p:spPr>
          <a:xfrm rot="16200000" flipH="1">
            <a:off x="5497713" y="2984075"/>
            <a:ext cx="393558" cy="995376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2"/>
            <a:endCxn id="15" idx="0"/>
          </p:cNvCxnSpPr>
          <p:nvPr/>
        </p:nvCxnSpPr>
        <p:spPr>
          <a:xfrm rot="5400000">
            <a:off x="4489601" y="2971339"/>
            <a:ext cx="393558" cy="1020848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2"/>
            <a:endCxn id="17" idx="0"/>
          </p:cNvCxnSpPr>
          <p:nvPr/>
        </p:nvCxnSpPr>
        <p:spPr>
          <a:xfrm rot="16200000" flipH="1">
            <a:off x="6001769" y="2480019"/>
            <a:ext cx="393558" cy="2003488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" idx="2"/>
            <a:endCxn id="20" idx="0"/>
          </p:cNvCxnSpPr>
          <p:nvPr/>
        </p:nvCxnSpPr>
        <p:spPr>
          <a:xfrm rot="16200000" flipH="1">
            <a:off x="6505825" y="1975963"/>
            <a:ext cx="393558" cy="3011600"/>
          </a:xfrm>
          <a:prstGeom prst="bentConnector3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0" idx="2"/>
            <a:endCxn id="16" idx="0"/>
          </p:cNvCxnSpPr>
          <p:nvPr/>
        </p:nvCxnSpPr>
        <p:spPr>
          <a:xfrm>
            <a:off x="5196804" y="3284984"/>
            <a:ext cx="4516" cy="393558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2"/>
            <a:endCxn id="21" idx="0"/>
          </p:cNvCxnSpPr>
          <p:nvPr/>
        </p:nvCxnSpPr>
        <p:spPr>
          <a:xfrm>
            <a:off x="3180282" y="4149080"/>
            <a:ext cx="0" cy="618224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6" idx="2"/>
            <a:endCxn id="22" idx="0"/>
          </p:cNvCxnSpPr>
          <p:nvPr/>
        </p:nvCxnSpPr>
        <p:spPr>
          <a:xfrm flipH="1">
            <a:off x="5196804" y="4149080"/>
            <a:ext cx="4516" cy="576064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8" idx="2"/>
            <a:endCxn id="25" idx="0"/>
          </p:cNvCxnSpPr>
          <p:nvPr/>
        </p:nvCxnSpPr>
        <p:spPr>
          <a:xfrm flipH="1">
            <a:off x="6189825" y="4149080"/>
            <a:ext cx="2355" cy="1153145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0" idx="2"/>
            <a:endCxn id="23" idx="0"/>
          </p:cNvCxnSpPr>
          <p:nvPr/>
        </p:nvCxnSpPr>
        <p:spPr>
          <a:xfrm flipH="1">
            <a:off x="8208403" y="4149080"/>
            <a:ext cx="1" cy="666299"/>
          </a:xfrm>
          <a:prstGeom prst="line">
            <a:avLst/>
          </a:prstGeom>
          <a:ln>
            <a:solidFill>
              <a:srgbClr val="6DD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페이지 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로그인화면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2859" y="2299755"/>
            <a:ext cx="3168352" cy="93610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로</a:t>
            </a:r>
            <a:r>
              <a:rPr lang="ko-KR" altLang="en-US" dirty="0" smtClean="0"/>
              <a:t>그인</a:t>
            </a:r>
            <a:r>
              <a:rPr lang="en-US" altLang="ko-KR" dirty="0" smtClean="0"/>
              <a:t>:                           (</a:t>
            </a:r>
            <a:r>
              <a:rPr lang="en-US" altLang="ko-KR" b="1" dirty="0" err="1" smtClean="0"/>
              <a:t>DataBase</a:t>
            </a:r>
            <a:r>
              <a:rPr lang="ko-KR" altLang="en-US" b="1" dirty="0" smtClean="0"/>
              <a:t>를 이용한 사용자 확인 및 로그인 확인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851920" y="3429000"/>
            <a:ext cx="3816424" cy="2729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아이디와 군번을 입력 시 숫자만 입력하게 설정</a:t>
            </a:r>
            <a:endParaRPr lang="en-US" altLang="ko-KR" dirty="0" smtClean="0"/>
          </a:p>
          <a:p>
            <a:r>
              <a:rPr lang="ko-KR" altLang="en-US" dirty="0"/>
              <a:t>아이디 비번은 각자 정해진 사람에게만 제공해야 하므로 회원가입 기능은 뺌</a:t>
            </a:r>
            <a:r>
              <a:rPr lang="en-US" altLang="ko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/>
              <a:t>사용자마다 </a:t>
            </a:r>
            <a:r>
              <a:rPr lang="ko-KR" altLang="en-US" dirty="0" smtClean="0"/>
              <a:t>전역일 날 </a:t>
            </a:r>
            <a:r>
              <a:rPr lang="ko-KR" altLang="en-US" dirty="0"/>
              <a:t>아이디 만료되게 </a:t>
            </a:r>
            <a:r>
              <a:rPr lang="ko-KR" altLang="en-US" dirty="0" smtClean="0"/>
              <a:t>만듦</a:t>
            </a:r>
            <a:r>
              <a:rPr lang="en-US" altLang="ko" dirty="0" smtClean="0"/>
              <a:t>.</a:t>
            </a:r>
          </a:p>
          <a:p>
            <a:r>
              <a:rPr lang="en-US" altLang="ko-KR" dirty="0" smtClean="0"/>
              <a:t>Intent </a:t>
            </a:r>
            <a:r>
              <a:rPr lang="ko-KR" altLang="en-US" dirty="0" smtClean="0"/>
              <a:t>기능을 이용한 화면전환</a:t>
            </a:r>
            <a:endParaRPr lang="ko-KR" altLang="en-US" dirty="0"/>
          </a:p>
        </p:txBody>
      </p:sp>
      <p:pic>
        <p:nvPicPr>
          <p:cNvPr id="3075" name="Picture 3" descr="C:\Users\Admin\Desktop\App  프로젝트\로그인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86" y="1988839"/>
            <a:ext cx="2369034" cy="41692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APP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페이지 </a:t>
            </a:r>
            <a:r>
              <a:rPr lang="ko-KR" altLang="en-US" dirty="0" smtClean="0">
                <a:solidFill>
                  <a:srgbClr val="00B050"/>
                </a:solidFill>
              </a:rPr>
              <a:t>소개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홈화면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3928" y="2780928"/>
            <a:ext cx="4032448" cy="2160925"/>
          </a:xfrm>
        </p:spPr>
        <p:txBody>
          <a:bodyPr/>
          <a:lstStyle/>
          <a:p>
            <a:r>
              <a:rPr lang="ko-KR" altLang="en-US" dirty="0" smtClean="0"/>
              <a:t>홈 화면에 군단 및 여단 지침을 보게 둬 중요한 내용을 매번 들어올 때마다 확인하게 설정</a:t>
            </a:r>
            <a:endParaRPr lang="en-US" altLang="ko-KR" dirty="0" smtClean="0"/>
          </a:p>
          <a:p>
            <a:r>
              <a:rPr lang="ko-KR" altLang="en-US" dirty="0" smtClean="0"/>
              <a:t>추가 할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지침 내용 수정 가능</a:t>
            </a:r>
            <a:endParaRPr lang="ko-KR" altLang="en-US" dirty="0"/>
          </a:p>
        </p:txBody>
      </p:sp>
      <p:pic>
        <p:nvPicPr>
          <p:cNvPr id="2050" name="Picture 2" descr="C:\Users\Admin\Desktop\App  프로젝트\홈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4983"/>
            <a:ext cx="2606310" cy="46453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9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14352090_TF03460663.potx" id="{FE00F803-FA41-4137-8E06-6B4EB4A0E169}" vid="{EAEA946B-0AD2-4B40-BCF0-088097655E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tf03460663</Template>
  <TotalTime>1108</TotalTime>
  <Words>904</Words>
  <Application>Microsoft Office PowerPoint</Application>
  <PresentationFormat>화면 슬라이드 쇼(4:3)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비즈니스 전략 프레젠테이션</vt:lpstr>
      <vt:lpstr>부대R 리미</vt:lpstr>
      <vt:lpstr>기획 의도</vt:lpstr>
      <vt:lpstr>기획 의도</vt:lpstr>
      <vt:lpstr>기획 의도</vt:lpstr>
      <vt:lpstr>사업 전망</vt:lpstr>
      <vt:lpstr>APP 내 핵심기능</vt:lpstr>
      <vt:lpstr>APP 구성도</vt:lpstr>
      <vt:lpstr>APP 페이지 소개(로그인화면)</vt:lpstr>
      <vt:lpstr>APP 페이지 소개(홈화면)</vt:lpstr>
      <vt:lpstr>APP 페이지 소개(메뉴)</vt:lpstr>
      <vt:lpstr>APP 페이지 소개(푸시알림)</vt:lpstr>
      <vt:lpstr>APP 페이지 소개(부대일정)</vt:lpstr>
      <vt:lpstr>APP 페이지 소개(일일결산)</vt:lpstr>
      <vt:lpstr>APP 페이지 소개(근무표)</vt:lpstr>
      <vt:lpstr>APP 페이지 소개(업무별 담당자)</vt:lpstr>
      <vt:lpstr>APP 페이지 소개(부대활동)</vt:lpstr>
      <vt:lpstr>APP 페이지 소개(청소/빨래달력)</vt:lpstr>
      <vt:lpstr>향후 추가요소</vt:lpstr>
      <vt:lpstr>향후 추가요소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48</cp:revision>
  <dcterms:created xsi:type="dcterms:W3CDTF">2019-10-23T07:30:37Z</dcterms:created>
  <dcterms:modified xsi:type="dcterms:W3CDTF">2019-10-24T20:35:23Z</dcterms:modified>
</cp:coreProperties>
</file>