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697CB-59B0-42A2-89FE-E6DDF5A22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E7BEE8-E31F-41B8-BF7B-0256CE8A7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17894-C01A-462A-A6D7-DC98650C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B34D-2FA2-4A49-909E-D6DA836510D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6E2FB-F52B-46C1-9F54-D3CEBFA4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E6874-42DA-43FD-B630-1E3B4DE9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C369-3038-421D-8610-C19586592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68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49EF9-2BA9-48F1-A726-B698C7B8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DA9D00-B30D-45D1-8ADE-BB6438E69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C1F6E-E181-4EB4-909C-98E94F9C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B34D-2FA2-4A49-909E-D6DA836510D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20010D-DB79-425D-B4E9-38994BB7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395CA-EC00-48DD-904F-EDE0948C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C369-3038-421D-8610-C19586592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21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BA78FE-DA84-4C93-9683-7A2C541FE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8DDC8C-D9B3-4264-A9E6-B2F06C80C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D6370-43E0-40AE-8A3B-8721B9C9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B34D-2FA2-4A49-909E-D6DA836510D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1F3BF-C0C7-4618-B0EA-46025608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F3A70-DC79-4FF3-AE9E-9BD802AD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C369-3038-421D-8610-C19586592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21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6315E-B6DC-4F01-8920-0EC5C62F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1A270-F96B-4C97-A857-7166D67EB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0F4F1B-D37A-472D-9EEB-7C8D307D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B34D-2FA2-4A49-909E-D6DA836510D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B152D-2B5B-429F-851F-CE6E200B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00CD5-16E8-4D02-8C2A-A0CE2470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C369-3038-421D-8610-C19586592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33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C0BDB-75CC-4EC5-A86C-05FAC5E94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8CDEE4-9AEC-40D4-9D53-488EDB572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818AE0-5D6F-4C8C-BE71-277A68CF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B34D-2FA2-4A49-909E-D6DA836510D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206EA-FC0B-4FCA-BAF8-62D6E200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A767EE-8F71-4968-A176-CF67213A0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C369-3038-421D-8610-C19586592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7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9FCB-3F02-4CF6-A809-B6D09C33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8DE85-3595-4FA5-A769-EFB3E99C6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7ABA3E-897D-4C2F-94E7-2334236E2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C91AA5-06C1-4199-BC74-AD3AF0EA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B34D-2FA2-4A49-909E-D6DA836510D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C70B5F-1B2B-4C36-977F-DC7961F0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E19F81-BE54-43F7-BE1F-A3798F3D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C369-3038-421D-8610-C19586592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10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B0465-AE0B-415A-AB23-E8E222B6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C1826E-4DB0-4858-8699-90CCFA3FA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B66FAC-AA0C-4740-895A-54E2BAB72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6C7164-4062-4925-B379-37B072A2C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E576DB-95B0-4359-9351-22F21A9E0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764148-28E2-4877-BBA5-75DDD602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B34D-2FA2-4A49-909E-D6DA836510D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736FF3-31E6-4891-B0E3-1C1A05A8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0B1CFA-92BD-4BCB-82F9-F1BC0A72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C369-3038-421D-8610-C19586592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5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1C848-FB74-4599-AA77-D5CB992B3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B489A1-BEC3-482E-B557-2EFB10DC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B34D-2FA2-4A49-909E-D6DA836510D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6A17B3-5C7A-41E3-9382-5AF65A40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589934-84E9-408A-84E5-F8CD152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C369-3038-421D-8610-C19586592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008CDE-7417-44CC-BAEF-CE340BC5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B34D-2FA2-4A49-909E-D6DA836510D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FD7CCB-F10B-4CF0-97AA-7930ACEF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0106AC-408D-42A0-B482-E11D7DB3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C369-3038-421D-8610-C19586592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20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5651B-1B8F-4C91-8D47-C6CF7BC2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532FEF-AB39-4607-9838-5C187BF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AC6678-121F-432C-B9A3-D8EA9B366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4083F4-28E2-4E53-B810-CE1E58EA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B34D-2FA2-4A49-909E-D6DA836510D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5EBE43-F5B6-4067-A41E-5027696D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21AA9B-593F-49C2-8542-45858FC4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C369-3038-421D-8610-C19586592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05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35355-7588-4745-8018-493587A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A8181E-6156-40D6-9123-033F2C95E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9DC2F3-95E8-4D5B-8C73-EACC0DC94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E7E8DC-92D3-43EA-B1E0-95474554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B34D-2FA2-4A49-909E-D6DA836510D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5595C1-A62E-40BD-9665-7179118A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9EDB2A-C162-4614-93EB-51DA59C5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C369-3038-421D-8610-C19586592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76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157A3E-62E2-43C6-9D5B-E9D47D3C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54F087-13A4-41B8-BEEB-DF61B38F4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5C56D-7757-49B5-AB64-2F0EC87DD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5B34D-2FA2-4A49-909E-D6DA836510D0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95515-908C-481A-ABE2-6BBE89CC8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C267C-E1AA-4C85-9FF9-45EA932B0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EC369-3038-421D-8610-C19586592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0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12E9C-846B-48EA-88FA-41F2552B9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0BF81A-8010-45F2-BDC2-C62CFD9D2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25F7D0-586B-4CE5-A90C-89484CC83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1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4C174-2CC2-45CE-85CA-7119B0BC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B6D3914-7C49-4319-AEFC-E3452564F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6287"/>
          </a:xfrm>
        </p:spPr>
      </p:pic>
    </p:spTree>
    <p:extLst>
      <p:ext uri="{BB962C8B-B14F-4D97-AF65-F5344CB8AC3E}">
        <p14:creationId xmlns:p14="http://schemas.microsoft.com/office/powerpoint/2010/main" val="111509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126D3-2955-4D48-BBFC-F505A971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0E566F0-8DC7-4A95-AC15-99312E22A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5048" cy="6858001"/>
          </a:xfrm>
        </p:spPr>
      </p:pic>
    </p:spTree>
    <p:extLst>
      <p:ext uri="{BB962C8B-B14F-4D97-AF65-F5344CB8AC3E}">
        <p14:creationId xmlns:p14="http://schemas.microsoft.com/office/powerpoint/2010/main" val="16968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99A10-1B34-4148-9D92-6E198F94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E2411A0-A553-45EA-B2A0-8FAF8C28D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47" cy="6858000"/>
          </a:xfrm>
        </p:spPr>
      </p:pic>
    </p:spTree>
    <p:extLst>
      <p:ext uri="{BB962C8B-B14F-4D97-AF65-F5344CB8AC3E}">
        <p14:creationId xmlns:p14="http://schemas.microsoft.com/office/powerpoint/2010/main" val="104545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8F411-600A-40A1-8F77-33CA6576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4599D7-E322-455B-A7CA-44E23C948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334"/>
          </a:xfrm>
        </p:spPr>
      </p:pic>
    </p:spTree>
    <p:extLst>
      <p:ext uri="{BB962C8B-B14F-4D97-AF65-F5344CB8AC3E}">
        <p14:creationId xmlns:p14="http://schemas.microsoft.com/office/powerpoint/2010/main" val="328367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9A4C3-2916-4884-9FBC-EDD00BF6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84F8FEB-C8DB-4A89-9925-C392A741A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47" cy="6858000"/>
          </a:xfrm>
        </p:spPr>
      </p:pic>
    </p:spTree>
    <p:extLst>
      <p:ext uri="{BB962C8B-B14F-4D97-AF65-F5344CB8AC3E}">
        <p14:creationId xmlns:p14="http://schemas.microsoft.com/office/powerpoint/2010/main" val="85344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3C584-EB86-4500-9DF7-E50FE682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1D6530C-EBCF-465A-A6AF-76689E550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6287"/>
          </a:xfrm>
        </p:spPr>
      </p:pic>
    </p:spTree>
    <p:extLst>
      <p:ext uri="{BB962C8B-B14F-4D97-AF65-F5344CB8AC3E}">
        <p14:creationId xmlns:p14="http://schemas.microsoft.com/office/powerpoint/2010/main" val="114024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21CDD-F653-4D36-A875-D7202F072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1C5946E-3BBB-4131-9567-5E08776C9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47" cy="6858000"/>
          </a:xfrm>
        </p:spPr>
      </p:pic>
    </p:spTree>
    <p:extLst>
      <p:ext uri="{BB962C8B-B14F-4D97-AF65-F5344CB8AC3E}">
        <p14:creationId xmlns:p14="http://schemas.microsoft.com/office/powerpoint/2010/main" val="320771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A4382-5576-4EDC-8C8C-66E37516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172C147-5067-4DB7-8B6B-AC5BDE15D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6482"/>
            <a:ext cx="12366613" cy="6954482"/>
          </a:xfrm>
        </p:spPr>
      </p:pic>
    </p:spTree>
    <p:extLst>
      <p:ext uri="{BB962C8B-B14F-4D97-AF65-F5344CB8AC3E}">
        <p14:creationId xmlns:p14="http://schemas.microsoft.com/office/powerpoint/2010/main" val="202983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 본경</dc:creator>
  <cp:lastModifiedBy>구 본경</cp:lastModifiedBy>
  <cp:revision>1</cp:revision>
  <dcterms:created xsi:type="dcterms:W3CDTF">2019-10-24T17:41:29Z</dcterms:created>
  <dcterms:modified xsi:type="dcterms:W3CDTF">2019-10-24T17:44:26Z</dcterms:modified>
</cp:coreProperties>
</file>