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75" r:id="rId4"/>
    <p:sldId id="258" r:id="rId5"/>
    <p:sldId id="276" r:id="rId6"/>
    <p:sldId id="280" r:id="rId7"/>
    <p:sldId id="277" r:id="rId8"/>
    <p:sldId id="267" r:id="rId9"/>
    <p:sldId id="278" r:id="rId10"/>
    <p:sldId id="261" r:id="rId11"/>
    <p:sldId id="279" r:id="rId12"/>
    <p:sldId id="281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78802" autoAdjust="0"/>
  </p:normalViewPr>
  <p:slideViewPr>
    <p:cSldViewPr>
      <p:cViewPr>
        <p:scale>
          <a:sx n="90" d="100"/>
          <a:sy n="90" d="100"/>
        </p:scale>
        <p:origin x="-2250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B6298-C4CE-4F0C-A19B-3F146D51C6BB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275CA-50D2-4B30-AE60-F81722963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629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275CA-50D2-4B30-AE60-F8172296346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10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275CA-50D2-4B30-AE60-F8172296346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10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275CA-50D2-4B30-AE60-F817229634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10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275CA-50D2-4B30-AE60-F8172296346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10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275CA-50D2-4B30-AE60-F8172296346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10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275CA-50D2-4B30-AE60-F8172296346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10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275CA-50D2-4B30-AE60-F8172296346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10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275CA-50D2-4B30-AE60-F8172296346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10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275CA-50D2-4B30-AE60-F8172296346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10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275CA-50D2-4B30-AE60-F8172296346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10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144A-AAB1-4836-A440-1225ACB56F68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D59626-F68A-4F6F-BE0B-D9BA8AD0FD2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144A-AAB1-4836-A440-1225ACB56F68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626-F68A-4F6F-BE0B-D9BA8AD0FD2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144A-AAB1-4836-A440-1225ACB56F68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626-F68A-4F6F-BE0B-D9BA8AD0FD2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144A-AAB1-4836-A440-1225ACB56F68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626-F68A-4F6F-BE0B-D9BA8AD0FD2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144A-AAB1-4836-A440-1225ACB56F68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D59626-F68A-4F6F-BE0B-D9BA8AD0FD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144A-AAB1-4836-A440-1225ACB56F68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626-F68A-4F6F-BE0B-D9BA8AD0FD2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144A-AAB1-4836-A440-1225ACB56F68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626-F68A-4F6F-BE0B-D9BA8AD0FD2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144A-AAB1-4836-A440-1225ACB56F68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626-F68A-4F6F-BE0B-D9BA8AD0FD2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144A-AAB1-4836-A440-1225ACB56F68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626-F68A-4F6F-BE0B-D9BA8AD0FD2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144A-AAB1-4836-A440-1225ACB56F68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626-F68A-4F6F-BE0B-D9BA8AD0FD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144A-AAB1-4836-A440-1225ACB56F68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D59626-F68A-4F6F-BE0B-D9BA8AD0FD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CDC144A-AAB1-4836-A440-1225ACB56F68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D59626-F68A-4F6F-BE0B-D9BA8AD0FD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484784"/>
            <a:ext cx="7772400" cy="14700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5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파수꾼</a:t>
            </a:r>
            <a:r>
              <a:rPr lang="en-US" altLang="ko-KR" sz="54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ko-KR" altLang="en-US" sz="5400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모바일</a:t>
            </a:r>
            <a:r>
              <a:rPr lang="ko-KR" altLang="en-US" sz="5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버전</a:t>
            </a:r>
            <a:r>
              <a:rPr lang="en-US" altLang="ko-KR" sz="5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/>
            </a:r>
            <a:br>
              <a:rPr lang="en-US" altLang="ko-KR" sz="5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</a:br>
            <a:r>
              <a:rPr lang="ko-KR" altLang="en-US" sz="3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부대 내 병사 휴대폰 보안 관리 어플리케이션</a:t>
            </a:r>
            <a:endParaRPr lang="ko-KR" altLang="en-US" sz="54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1520" y="5877272"/>
            <a:ext cx="6400800" cy="1248544"/>
          </a:xfrm>
        </p:spPr>
        <p:txBody>
          <a:bodyPr>
            <a:normAutofit/>
          </a:bodyPr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APP_PasooGunM_Team</a:t>
            </a:r>
            <a:endParaRPr lang="en-US" altLang="ko-KR" sz="1400" dirty="0" smtClean="0">
              <a:solidFill>
                <a:schemeClr val="tx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일병 이승현</a:t>
            </a:r>
            <a:r>
              <a:rPr lang="en-US" altLang="ko-KR" sz="1400" dirty="0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일병 김동욱</a:t>
            </a:r>
            <a:endParaRPr lang="ko-KR" altLang="en-US" sz="1400" dirty="0">
              <a:solidFill>
                <a:schemeClr val="tx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194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sz="2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기획했으나 아직 구현하지 못한 기능 </a:t>
            </a:r>
            <a:r>
              <a:rPr lang="en-US" altLang="ko-KR" sz="2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endParaRPr lang="en-US" altLang="ko-KR" sz="1800" b="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출타 여부 반영 </a:t>
            </a:r>
            <a:r>
              <a:rPr lang="en-US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 </a:t>
            </a:r>
            <a:r>
              <a:rPr lang="ko-KR" altLang="en-US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병사들 휴가 가는 등 감시가 필요 없을 시 감시 모드 해제</a:t>
            </a:r>
            <a:endParaRPr lang="en-US" altLang="ko-KR" sz="1600" b="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연결 상</a:t>
            </a:r>
            <a:r>
              <a:rPr lang="ko-KR" altLang="en-US" sz="18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태</a:t>
            </a:r>
            <a:r>
              <a:rPr lang="ko-KR" altLang="en-US" sz="18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 </a:t>
            </a:r>
            <a:r>
              <a:rPr lang="ko-KR" altLang="en-US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병사 및 관리자가 서버와 연결된 상태를 실시간으로 받고 표시</a:t>
            </a:r>
            <a:endParaRPr lang="en-US" altLang="ko-KR" sz="1600" b="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녹음</a:t>
            </a:r>
            <a:r>
              <a:rPr lang="en-US" altLang="ko-KR" sz="18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GPS </a:t>
            </a:r>
            <a:r>
              <a:rPr lang="ko-KR" altLang="en-US" sz="18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등 차단 및 알림 </a:t>
            </a:r>
            <a: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 </a:t>
            </a:r>
            <a:r>
              <a:rPr lang="ko-KR" altLang="en-US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기타 보안 위험도 높은 어플리케이션 관리</a:t>
            </a:r>
            <a:endParaRPr lang="en-US" altLang="ko-KR" sz="1600" b="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b="0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국방망</a:t>
            </a:r>
            <a:r>
              <a:rPr lang="en-US" altLang="ko-KR" sz="18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PC</a:t>
            </a:r>
            <a:r>
              <a:rPr lang="ko-KR" altLang="en-US" sz="18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와 </a:t>
            </a:r>
            <a:r>
              <a:rPr lang="en-US" altLang="ko-KR" sz="18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USB </a:t>
            </a:r>
            <a:r>
              <a:rPr lang="ko-KR" altLang="en-US" sz="1800" b="0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연결시</a:t>
            </a:r>
            <a:r>
              <a:rPr lang="ko-KR" altLang="en-US" sz="18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차단 및 알림</a:t>
            </a:r>
            <a:endParaRPr lang="en-US" altLang="ko-KR" sz="1800" b="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부대 내 등록한 </a:t>
            </a:r>
            <a:r>
              <a:rPr lang="ko-KR" altLang="en-US" sz="1800" b="0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블루투스</a:t>
            </a:r>
            <a:r>
              <a:rPr lang="ko-KR" altLang="en-US" sz="18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기기 활용 허가</a:t>
            </a:r>
            <a:endParaRPr lang="en-US" altLang="ko-KR" sz="1800" b="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5791200" cy="1371600"/>
          </a:xfrm>
        </p:spPr>
        <p:txBody>
          <a:bodyPr>
            <a:normAutofit/>
          </a:bodyPr>
          <a:lstStyle/>
          <a:p>
            <a:r>
              <a:rPr lang="ko-KR" altLang="en-US" sz="4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향후 발전 계획</a:t>
            </a:r>
            <a:endParaRPr lang="ko-KR" altLang="en-US" sz="44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67544" y="1484784"/>
            <a:ext cx="82089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05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sz="2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추가적으로 해야 하거나 하고 싶은 기능 </a:t>
            </a:r>
            <a:r>
              <a:rPr lang="en-US" altLang="ko-KR" sz="2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endParaRPr lang="en-US" altLang="ko-KR" sz="1800" b="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b="0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프로토타이핑</a:t>
            </a:r>
            <a:r>
              <a:rPr lang="ko-KR" altLang="en-US" sz="18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통한 예외처리 및 디버깅</a:t>
            </a:r>
            <a:endParaRPr lang="en-US" altLang="ko-KR" sz="1600" b="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젊은 감각으로 </a:t>
            </a:r>
            <a:r>
              <a:rPr lang="en-US" altLang="ko-KR" sz="18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UI/UX </a:t>
            </a:r>
            <a:r>
              <a:rPr lang="ko-KR" altLang="en-US" sz="18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디자인</a:t>
            </a:r>
            <a:endParaRPr lang="en-US" altLang="ko-KR" sz="1800" b="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b="0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iOS</a:t>
            </a:r>
            <a:r>
              <a:rPr lang="en-US" altLang="ko-KR" sz="18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ko-KR" altLang="en-US" sz="18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기반 단말기에 대한 어플리케이션 적용 고민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800" b="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5791200" cy="1371600"/>
          </a:xfrm>
        </p:spPr>
        <p:txBody>
          <a:bodyPr>
            <a:normAutofit/>
          </a:bodyPr>
          <a:lstStyle/>
          <a:p>
            <a:r>
              <a:rPr lang="ko-KR" altLang="en-US" sz="4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향후 발전 계획</a:t>
            </a:r>
            <a:endParaRPr lang="ko-KR" altLang="en-US" sz="44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67544" y="1484784"/>
            <a:ext cx="82089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6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99592" y="2636912"/>
            <a:ext cx="7591400" cy="1371600"/>
          </a:xfrm>
        </p:spPr>
        <p:txBody>
          <a:bodyPr>
            <a:noAutofit/>
          </a:bodyPr>
          <a:lstStyle/>
          <a:p>
            <a:r>
              <a:rPr lang="ko-KR" altLang="en-US" sz="8000" dirty="0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감 사 합 </a:t>
            </a:r>
            <a:r>
              <a:rPr lang="ko-KR" altLang="en-US" sz="8000" dirty="0" err="1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니</a:t>
            </a:r>
            <a:r>
              <a:rPr lang="ko-KR" altLang="en-US" sz="8000" dirty="0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다 </a:t>
            </a:r>
            <a:r>
              <a:rPr lang="en-US" altLang="ko-KR" sz="8000" dirty="0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!</a:t>
            </a:r>
            <a:endParaRPr lang="ko-KR" altLang="en-US" sz="8000" dirty="0">
              <a:solidFill>
                <a:schemeClr val="tx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654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5791200" cy="1371600"/>
          </a:xfrm>
        </p:spPr>
        <p:txBody>
          <a:bodyPr>
            <a:normAutofit/>
          </a:bodyPr>
          <a:lstStyle/>
          <a:p>
            <a:r>
              <a:rPr lang="ko-KR" altLang="en-US" sz="4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목</a:t>
            </a:r>
            <a:r>
              <a:rPr lang="ko-KR" altLang="en-US" sz="44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2564904"/>
            <a:ext cx="8229600" cy="413732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목적</a:t>
            </a:r>
            <a:r>
              <a:rPr lang="en-US" altLang="ko-KR" sz="28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ko-KR" altLang="en-US" sz="2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및 필요성 </a:t>
            </a:r>
            <a:r>
              <a:rPr lang="en-US" altLang="ko-KR" sz="2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 </a:t>
            </a:r>
            <a:r>
              <a:rPr lang="ko-KR" altLang="en-US" sz="2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이 어플리케이션은 왜 필요한가</a:t>
            </a:r>
            <a:r>
              <a:rPr lang="en-US" altLang="ko-KR" sz="2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?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기획 의도 </a:t>
            </a:r>
            <a:r>
              <a:rPr lang="en-US" altLang="ko-KR" sz="2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 </a:t>
            </a:r>
            <a:r>
              <a:rPr lang="ko-KR" altLang="en-US" sz="2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어떻게 만들고자 했는가</a:t>
            </a:r>
            <a:r>
              <a:rPr lang="en-US" altLang="ko-KR" sz="2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?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개발한 상태 </a:t>
            </a:r>
            <a:r>
              <a:rPr lang="en-US" altLang="ko-KR" sz="2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 </a:t>
            </a:r>
            <a:r>
              <a:rPr lang="ko-KR" altLang="en-US" sz="2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현재까지 어떻게 만들었는가</a:t>
            </a:r>
            <a:r>
              <a:rPr lang="en-US" altLang="ko-KR" sz="2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?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발전 계획 </a:t>
            </a:r>
            <a:r>
              <a:rPr lang="en-US" altLang="ko-KR" sz="2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 </a:t>
            </a:r>
            <a:r>
              <a:rPr lang="ko-KR" altLang="en-US" sz="2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향후 어떻게 더 개발할 수 있을까</a:t>
            </a:r>
            <a:r>
              <a:rPr lang="en-US" altLang="ko-KR" sz="2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?</a:t>
            </a:r>
            <a:endParaRPr lang="ko-KR" altLang="en-US" sz="24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67544" y="1484784"/>
            <a:ext cx="82089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18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5791200" cy="1371600"/>
          </a:xfrm>
        </p:spPr>
        <p:txBody>
          <a:bodyPr>
            <a:normAutofit/>
          </a:bodyPr>
          <a:lstStyle/>
          <a:p>
            <a:r>
              <a:rPr lang="ko-KR" altLang="en-US" sz="4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목적 </a:t>
            </a:r>
            <a:r>
              <a:rPr lang="en-US" altLang="ko-KR" sz="4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&amp; </a:t>
            </a:r>
            <a:r>
              <a:rPr lang="ko-KR" altLang="en-US" sz="4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필요성</a:t>
            </a:r>
            <a:endParaRPr lang="ko-KR" altLang="en-US" sz="44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67544" y="1484784"/>
            <a:ext cx="82089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18533" y="3170585"/>
            <a:ext cx="65934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휴대폰 </a:t>
            </a:r>
            <a:r>
              <a:rPr lang="ko-KR" altLang="en-US" sz="2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사</a:t>
            </a:r>
            <a:r>
              <a:rPr lang="ko-KR" altLang="en-US" sz="24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용</a:t>
            </a:r>
            <a:r>
              <a:rPr lang="ko-KR" altLang="en-US" sz="2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에 </a:t>
            </a:r>
            <a:r>
              <a:rPr lang="ko-KR" altLang="en-US" sz="2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따라 부대 내에서 발생할 수 있는 </a:t>
            </a:r>
            <a:r>
              <a:rPr lang="en-US" altLang="ko-KR" sz="2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/>
            </a:r>
            <a:br>
              <a:rPr lang="en-US" altLang="ko-KR" sz="2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</a:br>
            <a:r>
              <a:rPr lang="ko-KR" altLang="en-US" sz="2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보안 문제를 해결할 수 있는 통합 어플리케이션</a:t>
            </a:r>
            <a:endParaRPr lang="ko-KR" altLang="en-US" sz="24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2698" y="2755086"/>
            <a:ext cx="389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FF0000"/>
                </a:solidFill>
              </a:rPr>
              <a:t>“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11806" y="2850975"/>
            <a:ext cx="389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FF0000"/>
                </a:solidFill>
              </a:rPr>
              <a:t>”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2086" y="5877272"/>
            <a:ext cx="693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* 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파수꾼 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 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현재 각 부대 </a:t>
            </a:r>
            <a:r>
              <a:rPr lang="ko-KR" altLang="en-US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국방망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PC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에서 사용 중인 보안 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SW 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프로그램</a:t>
            </a:r>
            <a:endParaRPr lang="ko-KR" altLang="en-US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pic>
        <p:nvPicPr>
          <p:cNvPr id="3074" name="Picture 2" descr="카메라 아이콘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577691"/>
            <a:ext cx="933904" cy="72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녹음 아이콘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녹음 아이콘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134" y="4483257"/>
            <a:ext cx="914832" cy="914832"/>
          </a:xfrm>
          <a:prstGeom prst="rect">
            <a:avLst/>
          </a:prstGeom>
        </p:spPr>
      </p:pic>
      <p:pic>
        <p:nvPicPr>
          <p:cNvPr id="3082" name="Picture 10" descr="GPS 아이콘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278" y="4408652"/>
            <a:ext cx="1180587" cy="118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12" descr="메시지 아이콘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454" y="4547649"/>
            <a:ext cx="902592" cy="9025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67980" y="1916832"/>
            <a:ext cx="3825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파수꾼 </a:t>
            </a:r>
            <a:r>
              <a:rPr lang="en-US" altLang="ko-KR" sz="28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Mobile Version</a:t>
            </a:r>
            <a:endParaRPr lang="ko-KR" altLang="en-US" sz="2800" b="1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795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073597" y="4725143"/>
            <a:ext cx="7141215" cy="15121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현재 시행 중인 방안 </a:t>
            </a:r>
            <a:r>
              <a:rPr lang="en-US" altLang="ko-KR" sz="24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 </a:t>
            </a:r>
            <a:r>
              <a:rPr lang="ko-KR" altLang="en-US" sz="24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보안스티커 부착</a:t>
            </a:r>
            <a:endParaRPr lang="en-US" altLang="ko-KR" sz="2400" b="1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0" indent="0" algn="ctr">
              <a:buNone/>
            </a:pPr>
            <a:endParaRPr lang="en-US" altLang="ko-KR" sz="20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457200" indent="-457200" algn="ctr">
              <a:buAutoNum type="arabicParenR"/>
            </a:pPr>
            <a:r>
              <a:rPr lang="ko-KR" altLang="en-US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불편함 </a:t>
            </a:r>
            <a:r>
              <a:rPr lang="ko-KR" altLang="en-US" sz="2000" dirty="0" smtClean="0"/>
              <a:t>↑</a:t>
            </a:r>
            <a:r>
              <a:rPr lang="en-US" altLang="ko-KR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+ </a:t>
            </a:r>
            <a:r>
              <a:rPr lang="ko-KR" altLang="en-US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비효율성 </a:t>
            </a:r>
            <a:r>
              <a:rPr lang="ko-KR" altLang="en-US" sz="2000" dirty="0" smtClean="0"/>
              <a:t>↑</a:t>
            </a:r>
            <a:r>
              <a:rPr lang="en-US" altLang="ko-KR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+ </a:t>
            </a:r>
            <a:r>
              <a:rPr lang="ko-KR" altLang="en-US" sz="2000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비효과성</a:t>
            </a:r>
            <a:r>
              <a:rPr lang="ko-KR" altLang="en-US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ko-KR" altLang="en-US" sz="2000" dirty="0" smtClean="0"/>
              <a:t>↑</a:t>
            </a:r>
            <a:endParaRPr lang="en-US" altLang="ko-KR" sz="2000" dirty="0" smtClean="0"/>
          </a:p>
          <a:p>
            <a:pPr marL="457200" indent="-457200" algn="ctr">
              <a:buFont typeface="Arial" pitchFamily="34" charset="0"/>
              <a:buAutoNum type="arabicParenR"/>
            </a:pPr>
            <a:r>
              <a:rPr lang="ko-KR" altLang="en-US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카메라에 대한 일시적</a:t>
            </a:r>
            <a:r>
              <a:rPr lang="en-US" altLang="ko-KR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·</a:t>
            </a:r>
            <a:r>
              <a:rPr lang="ko-KR" altLang="en-US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물리적 방안</a:t>
            </a:r>
            <a:endParaRPr lang="en-US" altLang="ko-KR" sz="20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1" t="28483" r="42254" b="39475"/>
          <a:stretch/>
        </p:blipFill>
        <p:spPr bwMode="auto">
          <a:xfrm>
            <a:off x="2670990" y="2132856"/>
            <a:ext cx="3802017" cy="20882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5791200" cy="1371600"/>
          </a:xfrm>
        </p:spPr>
        <p:txBody>
          <a:bodyPr>
            <a:normAutofit/>
          </a:bodyPr>
          <a:lstStyle/>
          <a:p>
            <a:r>
              <a:rPr lang="ko-KR" altLang="en-US" sz="4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목적 </a:t>
            </a:r>
            <a:r>
              <a:rPr lang="en-US" altLang="ko-KR" sz="4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&amp; </a:t>
            </a:r>
            <a:r>
              <a:rPr lang="ko-KR" altLang="en-US" sz="4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필요성</a:t>
            </a:r>
            <a:endParaRPr lang="ko-KR" altLang="en-US" sz="44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67544" y="1484784"/>
            <a:ext cx="82089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22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5791200" cy="1371600"/>
          </a:xfrm>
        </p:spPr>
        <p:txBody>
          <a:bodyPr>
            <a:normAutofit/>
          </a:bodyPr>
          <a:lstStyle/>
          <a:p>
            <a:r>
              <a:rPr lang="ko-KR" altLang="en-US" sz="4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기획 의도</a:t>
            </a:r>
            <a:endParaRPr lang="ko-KR" altLang="en-US" sz="44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67544" y="1484784"/>
            <a:ext cx="82089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7931224" cy="4373563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각 부대의 지휘관 및 보안담당 간부들이 병사 보안 관리하는 것이 효과적이라 판단</a:t>
            </a:r>
            <a:r>
              <a:rPr lang="en-US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사용자</a:t>
            </a:r>
            <a:r>
              <a:rPr lang="en-US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</a:t>
            </a:r>
            <a:r>
              <a:rPr lang="ko-KR" altLang="en-US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병사</a:t>
            </a:r>
            <a:r>
              <a:rPr lang="en-US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</a:t>
            </a:r>
            <a:r>
              <a:rPr lang="ko-KR" altLang="en-US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와 관리자</a:t>
            </a:r>
            <a:r>
              <a:rPr lang="en-US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</a:t>
            </a:r>
            <a:r>
              <a:rPr lang="ko-KR" altLang="en-US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담당 간부</a:t>
            </a:r>
            <a:r>
              <a:rPr lang="en-US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</a:t>
            </a:r>
            <a:r>
              <a:rPr lang="ko-KR" altLang="en-US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의 두 다른 역할을 반영하여 </a:t>
            </a:r>
            <a:r>
              <a:rPr lang="en-US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/>
            </a:r>
            <a:br>
              <a:rPr lang="en-US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</a:br>
            <a:r>
              <a:rPr lang="ko-KR" altLang="en-US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기본 플랫폼 설계</a:t>
            </a:r>
            <a:r>
              <a:rPr lang="en-US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서버 및 데이터베이스 구축</a:t>
            </a:r>
            <a:r>
              <a:rPr lang="en-US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기본 기능 구현</a:t>
            </a:r>
            <a:r>
              <a:rPr lang="en-US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!</a:t>
            </a:r>
          </a:p>
          <a:p>
            <a:endParaRPr lang="en-US" altLang="ko-KR" sz="1600" b="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/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사용자 입장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병사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</a:t>
            </a:r>
          </a:p>
          <a:p>
            <a:endParaRPr lang="en-US" altLang="ko-KR" sz="1600" b="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1. </a:t>
            </a:r>
            <a:r>
              <a:rPr lang="ko-KR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감시 상태</a:t>
            </a:r>
            <a: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On / Off </a:t>
            </a:r>
            <a:r>
              <a:rPr lang="ko-KR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유무</a:t>
            </a:r>
          </a:p>
          <a:p>
            <a: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2. </a:t>
            </a:r>
            <a:r>
              <a:rPr lang="ko-KR" altLang="ko-KR" sz="155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관리자 부재 시</a:t>
            </a:r>
            <a:r>
              <a:rPr lang="en-US" altLang="ko-KR" sz="155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ko-KR" altLang="en-US" sz="155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비밀번호</a:t>
            </a:r>
            <a:r>
              <a:rPr lang="ko-KR" altLang="ko-KR" sz="155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를 입력하여 </a:t>
            </a:r>
            <a:r>
              <a:rPr lang="ko-KR" altLang="ko-KR" sz="155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감시 상태를 풀 수 있는 </a:t>
            </a:r>
            <a:r>
              <a:rPr lang="ko-KR" altLang="ko-KR" sz="155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기능</a:t>
            </a:r>
            <a:r>
              <a:rPr lang="en-US" altLang="ko-KR" sz="155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</a:t>
            </a:r>
            <a:r>
              <a:rPr lang="ko-KR" altLang="en-US" sz="155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당직사관 등 타 간부</a:t>
            </a:r>
            <a:r>
              <a:rPr lang="en-US" altLang="ko-KR" sz="155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</a:t>
            </a:r>
            <a:endParaRPr lang="ko-KR" altLang="ko-KR" sz="1550" b="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3. </a:t>
            </a:r>
            <a:r>
              <a:rPr lang="ko-KR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관리자와</a:t>
            </a:r>
            <a:r>
              <a:rPr lang="ko-KR" altLang="en-US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의</a:t>
            </a:r>
            <a:r>
              <a:rPr lang="ko-KR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ko-KR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연결상태 </a:t>
            </a:r>
            <a:r>
              <a:rPr lang="ko-KR" altLang="en-US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실시간 </a:t>
            </a:r>
            <a:r>
              <a:rPr lang="ko-KR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표시</a:t>
            </a:r>
            <a:endParaRPr lang="ko-KR" altLang="ko-KR" sz="1600" b="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4. </a:t>
            </a:r>
            <a:r>
              <a:rPr lang="ko-KR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사진 찍었을 시 빨간 화면 표시</a:t>
            </a:r>
          </a:p>
          <a:p>
            <a: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5. </a:t>
            </a:r>
            <a:r>
              <a:rPr lang="ko-KR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사용자가 </a:t>
            </a:r>
            <a:r>
              <a:rPr lang="ko-KR" altLang="en-US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어플리케이</a:t>
            </a:r>
            <a:r>
              <a:rPr lang="ko-KR" altLang="en-US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션</a:t>
            </a:r>
            <a:r>
              <a:rPr lang="ko-KR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ko-KR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삭제 시 삭제의 권한을 관리자에게 </a:t>
            </a:r>
            <a:r>
              <a:rPr lang="ko-KR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부여하여 </a:t>
            </a:r>
            <a:r>
              <a:rPr lang="ko-KR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임의 삭제 </a:t>
            </a:r>
            <a:r>
              <a:rPr lang="ko-KR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방지</a:t>
            </a:r>
          </a:p>
        </p:txBody>
      </p:sp>
    </p:spTree>
    <p:extLst>
      <p:ext uri="{BB962C8B-B14F-4D97-AF65-F5344CB8AC3E}">
        <p14:creationId xmlns:p14="http://schemas.microsoft.com/office/powerpoint/2010/main" val="427788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5791200" cy="1371600"/>
          </a:xfrm>
        </p:spPr>
        <p:txBody>
          <a:bodyPr>
            <a:normAutofit/>
          </a:bodyPr>
          <a:lstStyle/>
          <a:p>
            <a:r>
              <a:rPr lang="ko-KR" altLang="en-US" sz="4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기획 의도</a:t>
            </a:r>
            <a:endParaRPr lang="ko-KR" altLang="en-US" sz="44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67544" y="1484784"/>
            <a:ext cx="82089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219256" cy="4373563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각 부대의 지휘관 및 보안담당 간부들이 병사 보안 관리하는 것이 효과적이라 판단</a:t>
            </a:r>
            <a: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사용자</a:t>
            </a:r>
            <a: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</a:t>
            </a:r>
            <a:r>
              <a:rPr lang="ko-KR" altLang="en-US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병사</a:t>
            </a:r>
            <a: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</a:t>
            </a:r>
            <a:r>
              <a:rPr lang="ko-KR" altLang="en-US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와 관리자</a:t>
            </a:r>
            <a: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</a:t>
            </a:r>
            <a:r>
              <a:rPr lang="ko-KR" altLang="en-US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담당 간부</a:t>
            </a:r>
            <a: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</a:t>
            </a:r>
            <a:r>
              <a:rPr lang="ko-KR" altLang="en-US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의 두 다른 역할을 반영하여 </a:t>
            </a:r>
            <a: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/>
            </a:r>
            <a:b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</a:br>
            <a:r>
              <a:rPr lang="ko-KR" altLang="en-US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기본 플랫폼 설계</a:t>
            </a:r>
            <a: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서버 및 데이터베이스 구축</a:t>
            </a:r>
            <a: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기본 기능 구현</a:t>
            </a:r>
            <a: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!</a:t>
            </a:r>
          </a:p>
          <a:p>
            <a:endParaRPr lang="en-US" altLang="ko-KR" sz="1600" b="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/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관</a:t>
            </a:r>
            <a:r>
              <a:rPr lang="ko-KR" altLang="en-US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리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자 </a:t>
            </a:r>
            <a:r>
              <a:rPr lang="ko-KR" altLang="en-US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입장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담당 간부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중대장 또는 보안담당 간부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))</a:t>
            </a:r>
            <a:endParaRPr lang="en-US" altLang="ko-KR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endParaRPr lang="en-US" altLang="ko-KR" sz="1600" b="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1. </a:t>
            </a:r>
            <a:r>
              <a:rPr lang="ko-KR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관리하는 </a:t>
            </a:r>
            <a:r>
              <a:rPr lang="ko-KR" altLang="en-US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사용자</a:t>
            </a:r>
            <a:r>
              <a:rPr lang="ko-KR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들의 목록</a:t>
            </a:r>
            <a:r>
              <a:rPr lang="en-US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ko-KR" altLang="en-US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및 보안 관련 실시간 정보</a:t>
            </a:r>
            <a:r>
              <a:rPr lang="en-US" altLang="ko-KR" sz="14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</a:t>
            </a:r>
            <a:r>
              <a:rPr lang="ko-KR" altLang="en-US" sz="14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카메라 </a:t>
            </a:r>
            <a:r>
              <a:rPr lang="ko-KR" altLang="en-US" sz="1400" b="0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앱</a:t>
            </a:r>
            <a:r>
              <a:rPr lang="ko-KR" altLang="en-US" sz="14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구동 시간과 사진 찍은 횟수 등</a:t>
            </a:r>
            <a:r>
              <a:rPr lang="en-US" altLang="ko-KR" sz="14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</a:t>
            </a:r>
            <a:endParaRPr lang="ko-KR" altLang="ko-KR" sz="1400" b="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2</a:t>
            </a:r>
            <a:r>
              <a:rPr lang="en-US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 </a:t>
            </a:r>
            <a:r>
              <a:rPr lang="ko-KR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사용자 감시 상태</a:t>
            </a:r>
            <a: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On / Off </a:t>
            </a:r>
            <a:r>
              <a:rPr lang="ko-KR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버튼</a:t>
            </a:r>
            <a: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</a:t>
            </a:r>
            <a:r>
              <a:rPr lang="ko-KR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병사 휴가 시를 </a:t>
            </a:r>
            <a:r>
              <a:rPr lang="ko-KR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고려한 기능</a:t>
            </a:r>
            <a:r>
              <a:rPr lang="en-US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</a:t>
            </a:r>
            <a:endParaRPr lang="en-US" altLang="ko-KR" sz="1600" b="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3</a:t>
            </a:r>
            <a:r>
              <a:rPr lang="en-US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 </a:t>
            </a:r>
            <a:r>
              <a:rPr lang="ko-KR" altLang="en-US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사</a:t>
            </a:r>
            <a:r>
              <a:rPr lang="ko-KR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용자가 </a:t>
            </a:r>
            <a:r>
              <a:rPr lang="ko-KR" altLang="ko-KR" sz="1600" b="0" dirty="0" err="1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앱</a:t>
            </a:r>
            <a:r>
              <a:rPr lang="ko-KR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삭제 </a:t>
            </a:r>
            <a:r>
              <a:rPr lang="ko-KR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시</a:t>
            </a:r>
            <a: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ko-KR" altLang="en-US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이에 대한 내용 바로 확인</a:t>
            </a:r>
            <a:endParaRPr lang="en-US" altLang="ko-KR" sz="1600" b="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r>
              <a:rPr lang="en-US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4. </a:t>
            </a:r>
            <a:r>
              <a:rPr lang="ko-KR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사용자가 사진</a:t>
            </a:r>
            <a:r>
              <a:rPr lang="en-US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ko-KR" altLang="en-US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찍었을 시 </a:t>
            </a:r>
            <a:r>
              <a:rPr lang="en-US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Push </a:t>
            </a:r>
            <a:r>
              <a:rPr lang="ko-KR" altLang="en-US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알림으로 해당 내용 바로 확인</a:t>
            </a:r>
            <a:endParaRPr lang="en-US" altLang="ko-KR" sz="1600" b="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r>
              <a:rPr lang="en-US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5. </a:t>
            </a:r>
            <a:r>
              <a:rPr lang="ko-KR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사용자 삭제 가능</a:t>
            </a:r>
            <a: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</a:t>
            </a:r>
            <a:r>
              <a:rPr lang="ko-KR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전역자</a:t>
            </a:r>
            <a: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/</a:t>
            </a:r>
            <a:r>
              <a:rPr lang="ko-KR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휴대폰 변경 고려</a:t>
            </a:r>
            <a:r>
              <a:rPr lang="en-US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</a:t>
            </a:r>
            <a:endParaRPr lang="ko-KR" altLang="ko-KR" sz="1600" b="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63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6479" y="1511463"/>
            <a:ext cx="8229600" cy="4093915"/>
          </a:xfrm>
        </p:spPr>
        <p:txBody>
          <a:bodyPr>
            <a:normAutofit/>
          </a:bodyPr>
          <a:lstStyle/>
          <a:p>
            <a:r>
              <a:rPr lang="en-US" altLang="ko-KR" sz="20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1) JSP</a:t>
            </a:r>
            <a:r>
              <a:rPr lang="ko-KR" altLang="en-US" sz="20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와 </a:t>
            </a:r>
            <a:r>
              <a:rPr lang="en-US" altLang="ko-KR" sz="20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SQLite</a:t>
            </a:r>
            <a:r>
              <a:rPr lang="ko-KR" altLang="en-US" sz="20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를 활용한 로그인</a:t>
            </a:r>
            <a:r>
              <a:rPr lang="en-US" altLang="ko-KR" sz="20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/</a:t>
            </a:r>
            <a:r>
              <a:rPr lang="ko-KR" altLang="en-US" sz="20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회원가입 등 기본 회원 관리 기능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145" y="2299866"/>
            <a:ext cx="1179480" cy="20968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40" y="2299866"/>
            <a:ext cx="1179480" cy="20968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15" y="4328207"/>
            <a:ext cx="1174630" cy="20882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130" y="4328207"/>
            <a:ext cx="1218754" cy="2166674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20011608">
            <a:off x="3210618" y="2900149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1"/>
          <a:stretch/>
        </p:blipFill>
        <p:spPr bwMode="auto">
          <a:xfrm>
            <a:off x="4355976" y="2078850"/>
            <a:ext cx="3168352" cy="1647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오른쪽 화살표 11"/>
          <p:cNvSpPr/>
          <p:nvPr/>
        </p:nvSpPr>
        <p:spPr>
          <a:xfrm rot="9211608">
            <a:off x="3210618" y="3329364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5400000" flipV="1">
            <a:off x="5865018" y="4332225"/>
            <a:ext cx="474304" cy="108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6200000" flipV="1">
            <a:off x="5432970" y="4327707"/>
            <a:ext cx="474304" cy="108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6" t="10786" r="27231" b="17175"/>
          <a:stretch/>
        </p:blipFill>
        <p:spPr bwMode="auto">
          <a:xfrm>
            <a:off x="4542886" y="4657368"/>
            <a:ext cx="2657625" cy="170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395536" y="-243408"/>
            <a:ext cx="5791200" cy="1371600"/>
          </a:xfrm>
        </p:spPr>
        <p:txBody>
          <a:bodyPr>
            <a:normAutofit/>
          </a:bodyPr>
          <a:lstStyle/>
          <a:p>
            <a:r>
              <a:rPr lang="ko-KR" altLang="en-US" sz="4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개발 현황</a:t>
            </a:r>
            <a:endParaRPr lang="ko-KR" altLang="en-US" sz="44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67544" y="1340768"/>
            <a:ext cx="82089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4687" y="6093274"/>
            <a:ext cx="38884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Android Application</a:t>
            </a:r>
            <a:endParaRPr lang="ko-KR" altLang="en-US" sz="15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8024" y="3726184"/>
            <a:ext cx="38884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Java Server Page(JSP)</a:t>
            </a:r>
            <a:endParaRPr lang="ko-KR" altLang="en-US" sz="15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76056" y="6350580"/>
            <a:ext cx="38884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SQLite(Database)</a:t>
            </a:r>
            <a:endParaRPr lang="ko-KR" altLang="en-US" sz="15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8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392606"/>
            <a:ext cx="2135586" cy="37965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389" y="2286734"/>
            <a:ext cx="2195139" cy="3902469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395536" y="-24340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개발 현황</a:t>
            </a:r>
            <a:endParaRPr lang="ko-KR" altLang="en-US" sz="44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67544" y="1340768"/>
            <a:ext cx="82089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/>
          <p:cNvSpPr txBox="1">
            <a:spLocks/>
          </p:cNvSpPr>
          <p:nvPr/>
        </p:nvSpPr>
        <p:spPr>
          <a:xfrm>
            <a:off x="506479" y="1511463"/>
            <a:ext cx="8229600" cy="4093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2</a:t>
            </a:r>
            <a:r>
              <a:rPr lang="en-US" altLang="ko-KR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 </a:t>
            </a:r>
            <a:r>
              <a:rPr lang="ko-KR" altLang="en-US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사용자의 카메라 접속 여부와 접속 시간을 관리자에게 전송</a:t>
            </a:r>
            <a:endParaRPr lang="en-US" altLang="ko-KR" b="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4038515" y="4182893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카메라 아이콘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343" y="3195438"/>
            <a:ext cx="933904" cy="72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도넛 13"/>
          <p:cNvSpPr/>
          <p:nvPr/>
        </p:nvSpPr>
        <p:spPr>
          <a:xfrm>
            <a:off x="4812587" y="3593626"/>
            <a:ext cx="1885929" cy="532617"/>
          </a:xfrm>
          <a:prstGeom prst="donut">
            <a:avLst>
              <a:gd name="adj" fmla="val 92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69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136" y="2636912"/>
            <a:ext cx="2195139" cy="3902469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395536" y="-24340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개발 현황</a:t>
            </a:r>
            <a:endParaRPr lang="ko-KR" altLang="en-US" sz="44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67544" y="1340768"/>
            <a:ext cx="82089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/>
          <p:cNvSpPr txBox="1">
            <a:spLocks/>
          </p:cNvSpPr>
          <p:nvPr/>
        </p:nvSpPr>
        <p:spPr>
          <a:xfrm>
            <a:off x="506479" y="1511463"/>
            <a:ext cx="8229600" cy="4093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3) </a:t>
            </a:r>
            <a:r>
              <a:rPr lang="ko-KR" altLang="en-US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병사의 카메라 가동 시간 확인 가능 및 명단에서 삭제 가능</a:t>
            </a:r>
            <a:endParaRPr lang="en-US" altLang="ko-KR" b="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r>
              <a:rPr lang="en-US" altLang="ko-KR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</a:t>
            </a:r>
            <a:r>
              <a:rPr lang="ko-KR" altLang="en-US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병사가 임의로 데이터베이스에 접속하여 내용 삭제 불가</a:t>
            </a:r>
            <a:r>
              <a:rPr lang="en-US" altLang="ko-KR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018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501</TotalTime>
  <Words>324</Words>
  <Application>Microsoft Office PowerPoint</Application>
  <PresentationFormat>화면 슬라이드 쇼(4:3)</PresentationFormat>
  <Paragraphs>76</Paragraphs>
  <Slides>12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필수</vt:lpstr>
      <vt:lpstr>파수꾼 모바일 버전 부대 내 병사 휴대폰 보안 관리 어플리케이션</vt:lpstr>
      <vt:lpstr>목차</vt:lpstr>
      <vt:lpstr>목적 &amp; 필요성</vt:lpstr>
      <vt:lpstr>목적 &amp; 필요성</vt:lpstr>
      <vt:lpstr>기획 의도</vt:lpstr>
      <vt:lpstr>기획 의도</vt:lpstr>
      <vt:lpstr>개발 현황</vt:lpstr>
      <vt:lpstr>PowerPoint 프레젠테이션</vt:lpstr>
      <vt:lpstr>PowerPoint 프레젠테이션</vt:lpstr>
      <vt:lpstr>향후 발전 계획</vt:lpstr>
      <vt:lpstr>향후 발전 계획</vt:lpstr>
      <vt:lpstr>감 사 합 니 다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파수꾼M</dc:title>
  <dc:creator>Admin</dc:creator>
  <cp:lastModifiedBy>Admin</cp:lastModifiedBy>
  <cp:revision>24</cp:revision>
  <dcterms:created xsi:type="dcterms:W3CDTF">2019-10-24T05:29:30Z</dcterms:created>
  <dcterms:modified xsi:type="dcterms:W3CDTF">2019-10-25T00:13:21Z</dcterms:modified>
</cp:coreProperties>
</file>