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58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7D9A-C208-4E2C-9634-C1531BD9452E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C388-232A-440C-804E-A6C57A57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01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7D9A-C208-4E2C-9634-C1531BD9452E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C388-232A-440C-804E-A6C57A57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41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7D9A-C208-4E2C-9634-C1531BD9452E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C388-232A-440C-804E-A6C57A57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25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7D9A-C208-4E2C-9634-C1531BD9452E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C388-232A-440C-804E-A6C57A57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75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7D9A-C208-4E2C-9634-C1531BD9452E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C388-232A-440C-804E-A6C57A57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73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7D9A-C208-4E2C-9634-C1531BD9452E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C388-232A-440C-804E-A6C57A57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55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7D9A-C208-4E2C-9634-C1531BD9452E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C388-232A-440C-804E-A6C57A57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9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7D9A-C208-4E2C-9634-C1531BD9452E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C388-232A-440C-804E-A6C57A57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0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7D9A-C208-4E2C-9634-C1531BD9452E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C388-232A-440C-804E-A6C57A57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91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7D9A-C208-4E2C-9634-C1531BD9452E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C388-232A-440C-804E-A6C57A57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27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7D9A-C208-4E2C-9634-C1531BD9452E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C388-232A-440C-804E-A6C57A57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71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37D9A-C208-4E2C-9634-C1531BD9452E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4C388-232A-440C-804E-A6C57A57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94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실시간 휴가 </a:t>
            </a:r>
            <a:r>
              <a:rPr lang="ko-KR" altLang="en-US" dirty="0" smtClean="0"/>
              <a:t>월력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APP_REALTIMEVACATION_Team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일병 이강규</a:t>
            </a:r>
            <a:endParaRPr lang="en-US" altLang="ko-KR" dirty="0" smtClean="0"/>
          </a:p>
          <a:p>
            <a:r>
              <a:rPr lang="ko-KR" altLang="en-US" dirty="0" smtClean="0"/>
              <a:t>일병 백승열</a:t>
            </a:r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524000" y="476672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2019 </a:t>
            </a:r>
            <a:r>
              <a:rPr lang="ko-KR" altLang="en-US" dirty="0" smtClean="0"/>
              <a:t>공개 </a:t>
            </a:r>
            <a:r>
              <a:rPr lang="en-US" altLang="ko-KR" dirty="0" smtClean="0"/>
              <a:t>SW </a:t>
            </a:r>
            <a:r>
              <a:rPr lang="ko-KR" altLang="en-US" dirty="0" err="1" smtClean="0"/>
              <a:t>집체교육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962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기획의도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기술 도입이 느린 군대 행정의 특징 상 장병들은 휴가 계획을 짤 때 많은 불편을 겪어야 했음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문제점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수기로 작성한 후에 종합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시간이 오래 걸리고 부정확함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0070C0"/>
                </a:solidFill>
              </a:rPr>
              <a:t>해결안</a:t>
            </a:r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개인 휴대폰을 사용해 디지털 정보로 기록하도록 하여 신속하게 종합 가능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문제점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 부대원의 휴가를 종합하는데 상당한 시간이 소요됨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 번 세운 계획을 변경하기 어려움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>
                <a:solidFill>
                  <a:srgbClr val="0070C0"/>
                </a:solidFill>
              </a:rPr>
              <a:t>해결안</a:t>
            </a:r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자동으로 데이터베이스에 등록되기 때문에 별도의 종합시간 소요 없음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502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기획의도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문제점</a:t>
            </a:r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종합 결과 휴가가 잘렸을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급하게 휴가계획을 변경해야 함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0070C0"/>
                </a:solidFill>
              </a:rPr>
              <a:t>해결안</a:t>
            </a:r>
            <a:r>
              <a:rPr lang="en-US" altLang="ko-KR" dirty="0" smtClean="0">
                <a:solidFill>
                  <a:srgbClr val="0070C0"/>
                </a:solidFill>
              </a:rPr>
              <a:t>3. </a:t>
            </a:r>
            <a:r>
              <a:rPr lang="ko-KR" altLang="en-US" dirty="0" smtClean="0"/>
              <a:t>실시간으로 종합되어 언제든지 휴가계획을 변경 가능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문제점</a:t>
            </a:r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선임이 휴가선택의 우선권을 가졌음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>
                <a:solidFill>
                  <a:srgbClr val="0070C0"/>
                </a:solidFill>
              </a:rPr>
              <a:t>해결안</a:t>
            </a:r>
            <a:r>
              <a:rPr lang="en-US" altLang="ko-KR" dirty="0" smtClean="0">
                <a:solidFill>
                  <a:srgbClr val="0070C0"/>
                </a:solidFill>
              </a:rPr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휴가 선택 정보를 익명으로 공개함으로써 선임이 우선권을 가지기 보다 휴가계획과 같은 요소를 중점으로 볼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83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구현화면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627784" y="1772816"/>
            <a:ext cx="3240360" cy="926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회원가입 화면</a:t>
            </a:r>
            <a:endParaRPr lang="ko-KR" alt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7" y="1772816"/>
            <a:ext cx="2174244" cy="3961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H="1" flipV="1">
            <a:off x="2533950" y="2348880"/>
            <a:ext cx="432048" cy="2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>
          <a:xfrm>
            <a:off x="2627784" y="4005064"/>
            <a:ext cx="2880320" cy="926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로그인 화면</a:t>
            </a:r>
            <a:endParaRPr lang="ko-KR" altLang="en-US" sz="24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220072" y="4468552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13" y="1873690"/>
            <a:ext cx="2193101" cy="3860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373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화면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862528" y="1631581"/>
            <a:ext cx="3221639" cy="717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휴가 게시판에 휴가 계획을 업로드</a:t>
            </a:r>
            <a:endParaRPr lang="ko-KR" altLang="en-US" sz="2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43" y="1613807"/>
            <a:ext cx="2314285" cy="4382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꺾인 연결선 7"/>
          <p:cNvCxnSpPr>
            <a:stCxn id="6" idx="2"/>
          </p:cNvCxnSpPr>
          <p:nvPr/>
        </p:nvCxnSpPr>
        <p:spPr>
          <a:xfrm rot="5400000">
            <a:off x="2263782" y="2947626"/>
            <a:ext cx="2808312" cy="1610820"/>
          </a:xfrm>
          <a:prstGeom prst="bentConnector3">
            <a:avLst>
              <a:gd name="adj1" fmla="val 1000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009" y="1545414"/>
            <a:ext cx="2482342" cy="4519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162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구현화면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853429" y="1772816"/>
            <a:ext cx="3240360" cy="926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작성된 게시물 클릭 시 자세한 정보</a:t>
            </a:r>
            <a:endParaRPr lang="ko-KR" altLang="en-US" sz="24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2533950" y="2348881"/>
            <a:ext cx="5978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>
          <a:xfrm>
            <a:off x="3016807" y="4005064"/>
            <a:ext cx="2592288" cy="926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익명 </a:t>
            </a:r>
            <a:r>
              <a:rPr lang="ko-KR" altLang="en-US" sz="2400" dirty="0" err="1" smtClean="0"/>
              <a:t>댓글</a:t>
            </a:r>
            <a:r>
              <a:rPr lang="ko-KR" altLang="en-US" sz="2400" dirty="0" smtClean="0"/>
              <a:t> 작성 기능</a:t>
            </a:r>
            <a:endParaRPr lang="ko-KR" altLang="en-US" sz="24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213051" y="465313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21" y="1739007"/>
            <a:ext cx="2200087" cy="4010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816" y="1536857"/>
            <a:ext cx="2296311" cy="4264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720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구현화면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627784" y="1772816"/>
            <a:ext cx="3240360" cy="926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좌측 메뉴 바를 통해 화면간 이동</a:t>
            </a:r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59" y="1772816"/>
            <a:ext cx="2066406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H="1" flipV="1">
            <a:off x="2533950" y="2348880"/>
            <a:ext cx="432048" cy="2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>
          <a:xfrm>
            <a:off x="2989378" y="4005064"/>
            <a:ext cx="2880320" cy="926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종합 월력</a:t>
            </a:r>
            <a:endParaRPr lang="en-US" altLang="ko-KR" sz="2400" dirty="0" smtClean="0"/>
          </a:p>
          <a:p>
            <a:r>
              <a:rPr lang="en-US" altLang="ko-KR" sz="2400" dirty="0" smtClean="0"/>
              <a:t>(</a:t>
            </a:r>
            <a:r>
              <a:rPr lang="ko-KR" altLang="en-US" sz="2400" dirty="0" smtClean="0"/>
              <a:t>구현 예정</a:t>
            </a:r>
            <a:r>
              <a:rPr lang="en-US" altLang="ko-KR" sz="2400" dirty="0" smtClean="0"/>
              <a:t>)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220072" y="4468552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772816"/>
            <a:ext cx="2168951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92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개선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달력에 휴가 예정 인원에 대한 시각정보를 표시하여 한 눈에 알아보기 쉽도록 하는 기능 추가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17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183</Words>
  <Application>Microsoft Office PowerPoint</Application>
  <PresentationFormat>화면 슬라이드 쇼(4:3)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실시간 휴가 월력 (APP_REALTIMEVACATION_Team)</vt:lpstr>
      <vt:lpstr>기획의도</vt:lpstr>
      <vt:lpstr>기획의도</vt:lpstr>
      <vt:lpstr>구현화면</vt:lpstr>
      <vt:lpstr>구현 화면</vt:lpstr>
      <vt:lpstr>구현화면</vt:lpstr>
      <vt:lpstr>구현화면</vt:lpstr>
      <vt:lpstr>개선 사항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실시간 휴가 월력</dc:title>
  <dc:creator>Admin</dc:creator>
  <cp:lastModifiedBy>Admin</cp:lastModifiedBy>
  <cp:revision>8</cp:revision>
  <dcterms:created xsi:type="dcterms:W3CDTF">2019-10-24T14:45:47Z</dcterms:created>
  <dcterms:modified xsi:type="dcterms:W3CDTF">2019-10-24T17:34:08Z</dcterms:modified>
</cp:coreProperties>
</file>