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9" r:id="rId5"/>
    <p:sldId id="270" r:id="rId6"/>
    <p:sldId id="273" r:id="rId7"/>
    <p:sldId id="260" r:id="rId8"/>
    <p:sldId id="258" r:id="rId9"/>
    <p:sldId id="262" r:id="rId10"/>
    <p:sldId id="263" r:id="rId11"/>
    <p:sldId id="271" r:id="rId12"/>
    <p:sldId id="27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3" autoAdjust="0"/>
    <p:restoredTop sz="94660"/>
  </p:normalViewPr>
  <p:slideViewPr>
    <p:cSldViewPr>
      <p:cViewPr>
        <p:scale>
          <a:sx n="100" d="100"/>
          <a:sy n="100" d="100"/>
        </p:scale>
        <p:origin x="-2106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21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2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17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5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68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67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6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17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4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89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2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CC43-5732-4F95-B987-E62356524269}" type="datetimeFigureOut">
              <a:rPr lang="ko-KR" altLang="en-US" smtClean="0"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28F1-845C-468F-BF97-D05C3A48F50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60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33918" y="1370804"/>
            <a:ext cx="1092924" cy="1053859"/>
            <a:chOff x="3434169" y="2102907"/>
            <a:chExt cx="1092924" cy="1053859"/>
          </a:xfrm>
          <a:solidFill>
            <a:schemeClr val="tx1"/>
          </a:solidFill>
        </p:grpSpPr>
        <p:sp>
          <p:nvSpPr>
            <p:cNvPr id="6" name="타원 5"/>
            <p:cNvSpPr/>
            <p:nvPr/>
          </p:nvSpPr>
          <p:spPr>
            <a:xfrm>
              <a:off x="3746060" y="2444979"/>
              <a:ext cx="309514" cy="309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3434169" y="2240544"/>
              <a:ext cx="213908" cy="2139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4072144" y="2942858"/>
              <a:ext cx="213908" cy="2139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468858" y="2170166"/>
              <a:ext cx="977514" cy="864666"/>
              <a:chOff x="10190294" y="2608765"/>
              <a:chExt cx="977514" cy="864666"/>
            </a:xfrm>
            <a:grpFill/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313185" y="2102907"/>
              <a:ext cx="213908" cy="2139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49930" y="2708920"/>
            <a:ext cx="3365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 smtClean="0">
                <a:latin typeface="Lucida Handwriting" panose="03010101010101010101" pitchFamily="66" charset="0"/>
                <a:cs typeface="Verdana" panose="020B0604030504040204" pitchFamily="34" charset="0"/>
              </a:rPr>
              <a:t>Slinder</a:t>
            </a:r>
            <a:endParaRPr lang="ko-KR" altLang="en-US" sz="6000" dirty="0">
              <a:latin typeface="Lucida Handwriting" panose="03010101010101010101" pitchFamily="66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5904" y="3933056"/>
            <a:ext cx="490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클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릭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한 번에 휴가를 즐기자 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4954" y="6090592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APP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박진혁 이창엽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2453"/>
            <a:ext cx="5173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목표 시장</a:t>
            </a:r>
            <a:endParaRPr lang="en-US" altLang="ko-KR" sz="40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363305" y="158438"/>
            <a:ext cx="39604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1520" y="1260372"/>
            <a:ext cx="5053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TAM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약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1,348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만 명 </a:t>
            </a:r>
            <a:endParaRPr lang="en-US" altLang="ko-KR" sz="20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057" y="1842444"/>
            <a:ext cx="37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대한민국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20~ 30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대 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(2019)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78212" y="2853697"/>
            <a:ext cx="2289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S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AM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약 </a:t>
            </a:r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2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2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만 명 </a:t>
            </a:r>
            <a:endParaRPr lang="en-US" altLang="ko-KR" sz="20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99692" y="4552641"/>
            <a:ext cx="2526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SOM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약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150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명 </a:t>
            </a:r>
            <a:endParaRPr lang="en-US" altLang="ko-KR" sz="20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7842" y="3451916"/>
            <a:ext cx="284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대한민국 현역병  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(2018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기준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4639" y="5137416"/>
            <a:ext cx="32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102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포병대대 병사 수  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6446476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자료출처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: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언스플래쉬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(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unsplash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)</a:t>
            </a:r>
          </a:p>
        </p:txBody>
      </p:sp>
      <p:pic>
        <p:nvPicPr>
          <p:cNvPr id="4100" name="Picture 4" descr="brown 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2452"/>
            <a:ext cx="4248472" cy="593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2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휴가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01" y="2564904"/>
            <a:ext cx="5904656" cy="36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302453"/>
            <a:ext cx="5173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향후 개선사항 </a:t>
            </a:r>
            <a:endParaRPr lang="en-US" altLang="ko-KR" sz="40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363305" y="158438"/>
            <a:ext cx="39604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86651" y="1030247"/>
            <a:ext cx="6208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1.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관리자와 사업자를 위한 전용 기능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9730" y="1615022"/>
            <a:ext cx="6360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서버를 통해 수집된 일정들을 원하는 형태로 재가공해서 보여줄 수 있는 기능 추가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6488668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자료출처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: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docswave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blog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중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tip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2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2453"/>
            <a:ext cx="5173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향후 개선사항 </a:t>
            </a:r>
            <a:endParaRPr lang="en-US" altLang="ko-KR" sz="40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363305" y="158438"/>
            <a:ext cx="39604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28405" y="4869160"/>
            <a:ext cx="6640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3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보낼 그룹을 다른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app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과 연동해서 추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가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8571" y="5540474"/>
            <a:ext cx="636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기존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SNS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나 메신저 그룹의 친구목록에서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그룹을 만들 수 있는 기능 추가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758" y="1010339"/>
            <a:ext cx="6208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2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약속 조정을 위한 기능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8106" y="1595114"/>
            <a:ext cx="8232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약속을 단순히 수락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/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거절 형태로 응답하는 것이 아니라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다양한 형태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(ex. </a:t>
            </a:r>
            <a:r>
              <a:rPr lang="ko-KR" altLang="en-US" sz="2400" dirty="0" err="1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이모티콘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,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감정표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현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등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)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로 응답하는 기능 추가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보낸 일정을 다른 사용자가 확인했는지 표시해주는 기능 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pic>
        <p:nvPicPr>
          <p:cNvPr id="6146" name="Picture 2" descr="http://emojipedia-us.s3.amazonaws.com/content/2015/10/11/facebook-emoji-reaction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05" y="3050363"/>
            <a:ext cx="4250987" cy="15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8786" y="4290417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자료출처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: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facebook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감정표현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6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5905158" y="3111147"/>
            <a:ext cx="1187122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338217" y="1601403"/>
            <a:ext cx="1222115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88224" y="1268759"/>
            <a:ext cx="1944216" cy="3067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372200" y="2708920"/>
            <a:ext cx="2088232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06192" y="1177671"/>
            <a:ext cx="44630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휴가계획서를 작성해 제출한다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 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종합결과를 기다린다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 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허가가 나오면 휴가계획을 세운다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만나고 싶은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   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지인들에게  나간다고 알린다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pPr marL="457200" indent="-457200">
              <a:buAutoNum type="arabicPeriod" startAt="5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연락을 기다린다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 </a:t>
            </a:r>
          </a:p>
          <a:p>
            <a:pPr marL="457200" indent="-457200">
              <a:buAutoNum type="arabicPeriod" startAt="5"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시간을 재조정하고 연락한다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</a:t>
            </a:r>
          </a:p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40974" y="332655"/>
            <a:ext cx="4703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휴가 따는 것도 힘든데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…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4560218" y="243928"/>
            <a:ext cx="39604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79911" y="5328882"/>
            <a:ext cx="4025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연락과 기다림의 연속 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8466" y="6309320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자료출처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: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최훈작가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(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동아일보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워라벨을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찾아서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5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회 휴가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=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차력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)</a:t>
            </a:r>
          </a:p>
        </p:txBody>
      </p:sp>
      <p:pic>
        <p:nvPicPr>
          <p:cNvPr id="1028" name="Picture 4" descr="https://dimg.donga.com/wps/NEWS/IMAGE/2018/02/05/88507710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6" y="590836"/>
            <a:ext cx="4201565" cy="53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940152" y="3068960"/>
            <a:ext cx="1584176" cy="3067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67224" y="2348880"/>
            <a:ext cx="2165015" cy="3067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dimg.donga.com/wps/NEWS/IMAGE/2018/02/05/88507713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6" y="332655"/>
            <a:ext cx="4079776" cy="509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440974" y="332655"/>
            <a:ext cx="4703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출발도 힘들다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…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4560218" y="293835"/>
            <a:ext cx="39604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466" y="6124654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자료출처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: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최훈작가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(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동아일보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워라벨을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찾아서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5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회 휴가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=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차력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6192" y="1177671"/>
            <a:ext cx="37208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원인은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?  </a:t>
            </a:r>
          </a:p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개개인이 내 일정을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여러 명에게 알리는 것도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여러 일정을 종합해서 정리하고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알려주는 것도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힘들고 오래 걸린다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81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9512" y="332656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 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74280" y="188640"/>
            <a:ext cx="39604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489331" y="2736502"/>
            <a:ext cx="4703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7177" y="271101"/>
            <a:ext cx="4703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기획의도 </a:t>
            </a:r>
            <a:endParaRPr lang="en-US" altLang="ko-KR" sz="40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2" name="AutoShape 7" descr="User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3" y="1628800"/>
            <a:ext cx="1152128" cy="11521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3608" y="2875002"/>
            <a:ext cx="78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유저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7" name="AutoShape 9" descr="Backup free icon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144802" y="1843083"/>
            <a:ext cx="78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 DB</a:t>
            </a:r>
          </a:p>
        </p:txBody>
      </p:sp>
      <p:sp>
        <p:nvSpPr>
          <p:cNvPr id="9" name="AutoShape 11" descr="Friends free icon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4" name="Picture 12" descr="C:\Users\Admin\Downloads\frien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58" y="3821436"/>
            <a:ext cx="2223145" cy="222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021279" y="62135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지인들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167307" y="978988"/>
            <a:ext cx="636941" cy="620038"/>
            <a:chOff x="3434169" y="2102907"/>
            <a:chExt cx="1092924" cy="1053859"/>
          </a:xfrm>
          <a:solidFill>
            <a:schemeClr val="tx1"/>
          </a:solidFill>
        </p:grpSpPr>
        <p:sp>
          <p:nvSpPr>
            <p:cNvPr id="35" name="타원 34"/>
            <p:cNvSpPr/>
            <p:nvPr/>
          </p:nvSpPr>
          <p:spPr>
            <a:xfrm>
              <a:off x="3746060" y="2444979"/>
              <a:ext cx="309514" cy="309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3434169" y="2240544"/>
              <a:ext cx="213908" cy="2139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72144" y="2942858"/>
              <a:ext cx="213908" cy="2139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468858" y="2170166"/>
              <a:ext cx="977514" cy="864666"/>
              <a:chOff x="10190294" y="2608765"/>
              <a:chExt cx="977514" cy="864666"/>
            </a:xfrm>
            <a:grpFill/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/>
            <p:cNvSpPr/>
            <p:nvPr/>
          </p:nvSpPr>
          <p:spPr>
            <a:xfrm>
              <a:off x="4313185" y="2102907"/>
              <a:ext cx="213908" cy="2139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25" y="332656"/>
            <a:ext cx="1683413" cy="168341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89" y="3821437"/>
            <a:ext cx="1241456" cy="124145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826950" y="5142309"/>
            <a:ext cx="221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휴가 정보가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필요한 사람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(ex.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군간부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/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여행관련 사업자 등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)</a:t>
            </a:r>
          </a:p>
        </p:txBody>
      </p:sp>
      <p:sp>
        <p:nvSpPr>
          <p:cNvPr id="51" name="왼쪽/오른쪽 화살표 50"/>
          <p:cNvSpPr/>
          <p:nvPr/>
        </p:nvSpPr>
        <p:spPr>
          <a:xfrm rot="20926253">
            <a:off x="2202556" y="1674753"/>
            <a:ext cx="2967495" cy="36178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/오른쪽 화살표 58"/>
          <p:cNvSpPr/>
          <p:nvPr/>
        </p:nvSpPr>
        <p:spPr>
          <a:xfrm rot="19384867">
            <a:off x="3389172" y="2934498"/>
            <a:ext cx="2550109" cy="36178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왼쪽/오른쪽 화살표 59"/>
          <p:cNvSpPr/>
          <p:nvPr/>
        </p:nvSpPr>
        <p:spPr>
          <a:xfrm rot="16200000">
            <a:off x="6207137" y="2778642"/>
            <a:ext cx="1275054" cy="36178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-31020" y="4565"/>
            <a:ext cx="9175020" cy="6857999"/>
            <a:chOff x="-31020" y="4565"/>
            <a:chExt cx="9175020" cy="6857999"/>
          </a:xfrm>
        </p:grpSpPr>
        <p:sp>
          <p:nvSpPr>
            <p:cNvPr id="68" name="직사각형 67"/>
            <p:cNvSpPr/>
            <p:nvPr/>
          </p:nvSpPr>
          <p:spPr>
            <a:xfrm>
              <a:off x="-31020" y="4565"/>
              <a:ext cx="9175020" cy="6857999"/>
            </a:xfrm>
            <a:prstGeom prst="rect">
              <a:avLst/>
            </a:prstGeom>
            <a:solidFill>
              <a:srgbClr val="262626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923928" y="2727611"/>
              <a:ext cx="1368152" cy="3067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915816" y="4221088"/>
              <a:ext cx="1584176" cy="3067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619672" y="5301208"/>
              <a:ext cx="2160240" cy="3067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87824" y="908720"/>
              <a:ext cx="2448272" cy="3067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4933" y="465138"/>
              <a:ext cx="807814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유저는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lvl="1"/>
              <a:r>
                <a:rPr lang="en-US" altLang="ko-KR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	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휴가 일정을 여러 명에게 간편하게 알리고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lvl="1"/>
              <a:r>
                <a:rPr lang="en-US" altLang="ko-KR" sz="2400" dirty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	</a:t>
              </a:r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                                  간편하게 약속도 잡고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marL="342900" indent="-342900">
                <a:buAutoNum type="arabicPeriod"/>
              </a:pP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지인들과 관리자들은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lvl="1"/>
              <a:r>
                <a:rPr lang="en-US" altLang="ko-KR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	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유저의 휴가정보를 쉽게 받아보고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lvl="1"/>
              <a:r>
                <a:rPr lang="en-US" altLang="ko-KR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	</a:t>
              </a:r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                            약속도 잡고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r>
                <a:rPr lang="en-US" altLang="ko-KR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3. 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관리자들은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r>
                <a:rPr lang="en-US" altLang="ko-KR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	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한 명씩 따로 정보입력 할 필요 없이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r>
                <a:rPr lang="en-US" altLang="ko-KR" sz="2400" dirty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	</a:t>
              </a:r>
              <a:r>
                <a:rPr lang="en-US" altLang="ko-KR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	      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쉽게 정리해서 받아보고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r>
                <a:rPr lang="en-US" altLang="ko-KR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4. 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여행관련 사업자들은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r>
                <a:rPr lang="en-US" altLang="ko-KR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	</a:t>
              </a:r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고객 일정에 맞춰서 맞춤 광고와 서비스를 제공하고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r>
                <a:rPr lang="en-US" altLang="ko-KR" sz="2400" dirty="0"/>
                <a:t>	</a:t>
              </a:r>
              <a:endParaRPr lang="en-US" altLang="ko-KR" sz="2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8522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847655" y="1763317"/>
            <a:ext cx="1584176" cy="3067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332656"/>
            <a:ext cx="4703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캘린더에 일정을 등록하듯 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74280" y="188640"/>
            <a:ext cx="39604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4" descr="스크린샷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8290"/>
            <a:ext cx="3196283" cy="609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71392" y="6381328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자료출처 </a:t>
            </a:r>
            <a:r>
              <a:rPr lang="en-US" altLang="ko-KR" sz="14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: </a:t>
            </a:r>
            <a:r>
              <a:rPr lang="ko-KR" altLang="en-US" sz="1400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구글</a:t>
            </a:r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en-US" altLang="ko-KR" sz="1400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playstore</a:t>
            </a:r>
            <a:r>
              <a:rPr lang="en-US" altLang="ko-KR" sz="14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sz="1400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비트윈</a:t>
            </a:r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sz="1400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앱</a:t>
            </a:r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설명 이미지</a:t>
            </a:r>
            <a:endParaRPr lang="en-US" altLang="ko-KR" sz="14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pPr algn="r"/>
            <a:r>
              <a:rPr lang="ko-KR" altLang="en-US" sz="1400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구글</a:t>
            </a:r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캘린더 공유기능 이미지  </a:t>
            </a:r>
            <a:endParaRPr lang="en-US" altLang="ko-KR" sz="14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6058" y="1192342"/>
            <a:ext cx="4894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날짜를 선택하고 내 일정을 보내자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493" y="5770711"/>
            <a:ext cx="494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기존 캘린더들의 공유기능과 유사함 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함께 일정을 작성하는 것이 아니라는 점 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받은 사람이 가능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/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불가능 여부를 보내준다는 차이점  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3963" y="1716624"/>
            <a:ext cx="4221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캘린더가 아니라 약속일정을 잡는 메신저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앱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" y="2141860"/>
            <a:ext cx="4765527" cy="355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3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67701" y="332655"/>
            <a:ext cx="5173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Slinder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을 실행하고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휴가일정을 등록하면 끝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090090" y="188640"/>
            <a:ext cx="39604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100756" y="1532984"/>
            <a:ext cx="4591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휴가신청과 연락을 한번에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!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2074058"/>
            <a:ext cx="4946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[</a:t>
            </a:r>
            <a:r>
              <a:rPr lang="ko-KR" altLang="en-US" sz="2400" dirty="0" err="1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카카오톡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] [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메신저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] [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연락처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]</a:t>
            </a: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여러 개 이용할 필요 없이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친구들에게 한번에 내 일정을 알려주세요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2811795" cy="586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79" y="2048906"/>
            <a:ext cx="2504844" cy="4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5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63888" y="1124744"/>
            <a:ext cx="5304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Email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을 통한 가입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/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핸드폰 번호를 통한 가입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Facebook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계정을 통한 가입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Google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계정을 통한 가입 모두 지원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88" y="476672"/>
            <a:ext cx="47030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간단한 가입방법 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8" y="188640"/>
            <a:ext cx="3095563" cy="647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65" y="2492893"/>
            <a:ext cx="2517936" cy="404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1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79912" y="856347"/>
            <a:ext cx="367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친구들과 약속도 알아서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1569656"/>
            <a:ext cx="4946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친구가 가능한 날짜를 보내면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err="1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앱에서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알림으로 알려주니까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! </a:t>
            </a: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한번에 여러 개의 약속조정 가능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90"/>
            <a:ext cx="3087167" cy="617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61168" y="3353700"/>
            <a:ext cx="367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일정 수락도 간단히 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5184" y="4060477"/>
            <a:ext cx="4946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온 알림을 클릭해 일정을 확인하고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수락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/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거절 버튼으로 친구에게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간편히 답변 보내기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1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3968" y="355495"/>
            <a:ext cx="3903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개인에게는 무료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#B2B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301970" y="260648"/>
            <a:ext cx="39604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95935" y="1565572"/>
            <a:ext cx="5053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군부대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.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회사의 관리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자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분들께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2088792"/>
            <a:ext cx="5360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이제 따로따로 휴가신청서 받지 말고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한번에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핸드폰으로 편하고 깔끔하게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3675976"/>
            <a:ext cx="5053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숙박업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,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요식업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사장님들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께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2344" y="4261088"/>
            <a:ext cx="459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970" y="4307254"/>
            <a:ext cx="5423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손님을 기다리지 말고 찾으세요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!</a:t>
            </a: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몇 명이 언제 나올지 아니까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맞춤형 광고를 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 Unicode MS" pitchFamily="50" charset="-127"/>
            </a:endParaRPr>
          </a:p>
        </p:txBody>
      </p:sp>
      <p:pic>
        <p:nvPicPr>
          <p:cNvPr id="1030" name="Picture 6" descr="C:\Users\Admin\Downloads\hannah-olinger-8eSrC43qdro-unspl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0" y="260648"/>
            <a:ext cx="3672408" cy="59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4761" y="6381328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자료출처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: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언스플래쉬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(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unsplash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  <a:cs typeface="Arial Unicode MS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7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418</Words>
  <Application>Microsoft Office PowerPoint</Application>
  <PresentationFormat>화면 슬라이드 쇼(4:3)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72</cp:revision>
  <dcterms:created xsi:type="dcterms:W3CDTF">2019-10-23T07:25:12Z</dcterms:created>
  <dcterms:modified xsi:type="dcterms:W3CDTF">2019-10-24T18:24:50Z</dcterms:modified>
</cp:coreProperties>
</file>