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2" r:id="rId3"/>
    <p:sldId id="274" r:id="rId4"/>
    <p:sldId id="301" r:id="rId5"/>
    <p:sldId id="302" r:id="rId6"/>
    <p:sldId id="300" r:id="rId7"/>
    <p:sldId id="282" r:id="rId8"/>
    <p:sldId id="303" r:id="rId9"/>
    <p:sldId id="304" r:id="rId10"/>
    <p:sldId id="305" r:id="rId11"/>
    <p:sldId id="284" r:id="rId12"/>
    <p:sldId id="277" r:id="rId13"/>
  </p:sldIdLst>
  <p:sldSz cx="9906000" cy="6858000" type="A4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HY동녘B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84C"/>
    <a:srgbClr val="990000"/>
    <a:srgbClr val="FEFEF4"/>
    <a:srgbClr val="525252"/>
    <a:srgbClr val="FDFDDF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77" autoAdjust="0"/>
  </p:normalViewPr>
  <p:slideViewPr>
    <p:cSldViewPr snapToGrid="0" showGuides="1">
      <p:cViewPr>
        <p:scale>
          <a:sx n="110" d="100"/>
          <a:sy n="110" d="100"/>
        </p:scale>
        <p:origin x="-1548" y="-204"/>
      </p:cViewPr>
      <p:guideLst>
        <p:guide orient="horz" pos="2160"/>
        <p:guide orient="horz" pos="1248"/>
        <p:guide orient="horz" pos="3724"/>
        <p:guide pos="5927"/>
        <p:guide pos="243"/>
        <p:guide pos="316"/>
        <p:guide pos="3121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95B5-0472-4D80-8478-129F1EF4C459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A348-7E4E-4D91-941B-048E320D1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F715-8328-4BA6-9FB1-C27C81888670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38-77E1-4069-A1CF-2511CE37591F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5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5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EF3-4AC8-40E5-8EC6-A6A4A4FDA7E5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1281-9EB8-4EAB-8137-421752D0D440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27-8082-4077-BE4A-8794CAC512EF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ED0-4AE7-43B1-8873-56DD1B78A7DE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32D7-3329-46C3-8BF7-88601CF54F90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8B3-05C9-4268-869C-5F450BEE240F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CE03-AAA9-4195-8787-DB9149207D0A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8395-0A8B-468E-82BB-2B0B9A232876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88E0-9366-411C-942D-668E94CA0898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757E-AC76-4E0B-8120-DFC2F085A94E}" type="datetime1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906000" cy="2971800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481" y="2330522"/>
            <a:ext cx="2026517" cy="646331"/>
          </a:xfrm>
          <a:prstGeom prst="rect">
            <a:avLst/>
          </a:prstGeom>
          <a:solidFill>
            <a:srgbClr val="F2584C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b="1" spc="-150" dirty="0" err="1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Spodium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rPr>
              <a:t> </a:t>
            </a:r>
            <a:endParaRPr lang="ko-KR" altLang="en-US" sz="2400" b="1" spc="-150" dirty="0">
              <a:solidFill>
                <a:schemeClr val="accent2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9029" y="4833257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latin typeface="HY동녘B" pitchFamily="18" charset="-127"/>
                <a:ea typeface="HY동녘B" pitchFamily="18" charset="-127"/>
              </a:rPr>
              <a:t>윤모</a:t>
            </a:r>
            <a:r>
              <a:rPr lang="ko-KR" altLang="en-US" sz="3200" dirty="0" err="1">
                <a:latin typeface="HY동녘B" pitchFamily="18" charset="-127"/>
                <a:ea typeface="HY동녘B" pitchFamily="18" charset="-127"/>
              </a:rPr>
              <a:t>불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4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752" y="249735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rgbClr val="525252"/>
                </a:solidFill>
                <a:latin typeface="+mn-ea"/>
              </a:rPr>
              <a:t>앱</a:t>
            </a:r>
            <a:r>
              <a:rPr lang="ko-KR" altLang="en-US" sz="3000" b="1" spc="-150" dirty="0" smtClean="0">
                <a:solidFill>
                  <a:srgbClr val="525252"/>
                </a:solidFill>
                <a:latin typeface="+mn-ea"/>
              </a:rPr>
              <a:t> 소개</a:t>
            </a:r>
            <a:endParaRPr lang="ko-KR" altLang="en-US" b="1" spc="-150" dirty="0">
              <a:solidFill>
                <a:srgbClr val="525252"/>
              </a:solidFill>
              <a:latin typeface="+mn-ea"/>
            </a:endParaRPr>
          </a:p>
        </p:txBody>
      </p:sp>
      <p:pic>
        <p:nvPicPr>
          <p:cNvPr id="6147" name="Picture 3" descr="C:\Users\Admin\Desktop\캡처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2" y="1018136"/>
            <a:ext cx="2871611" cy="58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10951" y="1130059"/>
            <a:ext cx="340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주변 경기장의 정보를 받아와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75075" y="3006304"/>
            <a:ext cx="1809288" cy="478767"/>
          </a:xfrm>
          <a:prstGeom prst="ellipse">
            <a:avLst/>
          </a:prstGeom>
          <a:noFill/>
          <a:ln w="15875">
            <a:solidFill>
              <a:srgbClr val="F2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584C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84363" y="3245687"/>
            <a:ext cx="1261758" cy="860487"/>
          </a:xfrm>
          <a:prstGeom prst="straightConnector1">
            <a:avLst/>
          </a:prstGeom>
          <a:ln w="38100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10951" y="3097402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2584C"/>
                </a:solidFill>
              </a:rPr>
              <a:t>예약 참여 시스템 </a:t>
            </a:r>
            <a:r>
              <a:rPr lang="ko-KR" altLang="en-US" dirty="0" err="1" smtClean="0">
                <a:solidFill>
                  <a:srgbClr val="F2584C"/>
                </a:solidFill>
              </a:rPr>
              <a:t>구현시</a:t>
            </a:r>
            <a:endParaRPr lang="ko-KR" altLang="en-US" dirty="0">
              <a:solidFill>
                <a:srgbClr val="F2584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9637" y="3938068"/>
            <a:ext cx="3605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올림픽 주 경기장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송파구 잠실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 </a:t>
            </a:r>
            <a:r>
              <a:rPr lang="ko-KR" altLang="en-US" dirty="0" err="1" smtClean="0"/>
              <a:t>올림픽로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</a:p>
          <a:p>
            <a:pPr algn="ctr"/>
            <a:r>
              <a:rPr lang="en-US" altLang="ko-KR" dirty="0" smtClean="0"/>
              <a:t>(10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10 / 12 </a:t>
            </a:r>
            <a:r>
              <a:rPr lang="ko-KR" altLang="en-US" dirty="0" smtClean="0">
                <a:solidFill>
                  <a:srgbClr val="0070C0"/>
                </a:solidFill>
              </a:rPr>
              <a:t>참여가능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9034" y="5022121"/>
            <a:ext cx="365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올림픽 주 경기장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송파구 잠실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 </a:t>
            </a:r>
            <a:r>
              <a:rPr lang="ko-KR" altLang="en-US" dirty="0" err="1" smtClean="0"/>
              <a:t>올림픽로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</a:p>
          <a:p>
            <a:pPr algn="ctr"/>
            <a:r>
              <a:rPr lang="en-US" altLang="ko-KR" dirty="0"/>
              <a:t>(10</a:t>
            </a:r>
            <a:r>
              <a:rPr lang="ko-KR" altLang="en-US" dirty="0"/>
              <a:t>월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12 / 12 </a:t>
            </a:r>
            <a:r>
              <a:rPr lang="ko-KR" altLang="en-US" dirty="0" smtClean="0">
                <a:solidFill>
                  <a:srgbClr val="C00000"/>
                </a:solidFill>
              </a:rPr>
              <a:t>참여불가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2106" y="6331789"/>
            <a:ext cx="59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이후 이벤트 설정하여 누르면 예약화면으로 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011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752" y="249735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rgbClr val="525252"/>
                </a:solidFill>
                <a:latin typeface="+mn-ea"/>
              </a:rPr>
              <a:t>향후계획</a:t>
            </a:r>
            <a:endParaRPr lang="ko-KR" altLang="en-US" sz="30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00" y="1290452"/>
            <a:ext cx="8563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주변에 같이 운동하는 커뮤니티를 구성해 그 팀들끼리의 자선 대회도 열어보고 싶다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우리나라 스포츠 좋아하는 사람들이 모두 즐길 수 있는</a:t>
            </a:r>
            <a:r>
              <a:rPr lang="en-US" altLang="ko-KR" dirty="0"/>
              <a:t> IT </a:t>
            </a:r>
            <a:r>
              <a:rPr lang="ko-KR" altLang="en-US" dirty="0"/>
              <a:t>스포츠 세상을 만들고 싶다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1200" dirty="0" smtClean="0"/>
              <a:t>모두 나의 서비스에서 스포츠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봄으로 인해 </a:t>
            </a:r>
            <a:r>
              <a:rPr lang="ko-KR" altLang="en-US" sz="1200" dirty="0"/>
              <a:t>스포츠 관련 검색어가 </a:t>
            </a:r>
            <a:r>
              <a:rPr lang="ko-KR" altLang="en-US" sz="1200" dirty="0" err="1"/>
              <a:t>실검에</a:t>
            </a:r>
            <a:r>
              <a:rPr lang="ko-KR" altLang="en-US" sz="1200" dirty="0"/>
              <a:t> 뜨지 </a:t>
            </a:r>
            <a:r>
              <a:rPr lang="ko-KR" altLang="en-US" sz="1200" dirty="0" smtClean="0"/>
              <a:t>않게 하고 </a:t>
            </a:r>
            <a:r>
              <a:rPr lang="ko-KR" altLang="en-US" sz="1200" dirty="0"/>
              <a:t>싶다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1200" dirty="0"/>
          </a:p>
          <a:p>
            <a:pPr marL="285750" indent="-285750">
              <a:buFont typeface="Wingdings" pitchFamily="2" charset="2"/>
              <a:buChar char="u"/>
            </a:pPr>
            <a:endParaRPr lang="en-US" altLang="ko-KR" sz="1200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dirty="0" smtClean="0"/>
              <a:t>학교나 돌아다니며 스포츠를 좋아하는 학생들에게 자선사업을 함으로써 더욱 많은 학생들이 스포츠에 관심을 가지게 하고 싶다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u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u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200" y="5072332"/>
            <a:ext cx="85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2584C"/>
                </a:solidFill>
              </a:rPr>
              <a:t>최종적인 목표를 우리나라의 스포츠 문화를 더욱 발전시키는 것이다</a:t>
            </a:r>
            <a:r>
              <a:rPr lang="en-US" altLang="ko-KR" dirty="0" smtClean="0">
                <a:solidFill>
                  <a:srgbClr val="F2584C"/>
                </a:solidFill>
              </a:rPr>
              <a:t>. </a:t>
            </a:r>
            <a:endParaRPr lang="ko-KR" altLang="en-US" dirty="0">
              <a:solidFill>
                <a:srgbClr val="F2584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6429" y="2666994"/>
            <a:ext cx="81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F2584C"/>
                </a:solidFill>
                <a:latin typeface="HY동녘B" pitchFamily="18" charset="-127"/>
                <a:ea typeface="HY동녘B" pitchFamily="18" charset="-127"/>
              </a:rPr>
              <a:t>THANK YOU!</a:t>
            </a:r>
            <a:endParaRPr lang="ko-KR" altLang="en-US" sz="7200" dirty="0">
              <a:solidFill>
                <a:srgbClr val="F2584C"/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753" y="249735"/>
            <a:ext cx="1665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rgbClr val="525252"/>
                </a:solidFill>
                <a:latin typeface="+mn-ea"/>
              </a:rPr>
              <a:t>Contents</a:t>
            </a:r>
            <a:endParaRPr lang="ko-KR" altLang="en-US" sz="30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657" y="1197431"/>
            <a:ext cx="90569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기획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의도</a:t>
            </a:r>
            <a:endParaRPr lang="en-US" altLang="ko-KR" sz="2400" dirty="0">
              <a:latin typeface="HY동녘B" pitchFamily="18" charset="-127"/>
              <a:ea typeface="HY동녘B" pitchFamily="18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2400" dirty="0" err="1">
                <a:latin typeface="HY동녘B" pitchFamily="18" charset="-127"/>
                <a:ea typeface="HY동녘B" pitchFamily="18" charset="-127"/>
              </a:rPr>
              <a:t>앱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 구성도</a:t>
            </a:r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2400" dirty="0" err="1" smtClean="0">
                <a:latin typeface="HY동녘B" pitchFamily="18" charset="-127"/>
                <a:ea typeface="HY동녘B" pitchFamily="18" charset="-127"/>
              </a:rPr>
              <a:t>앱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 소개</a:t>
            </a:r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향후 계획</a:t>
            </a:r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400" dirty="0" smtClean="0">
              <a:latin typeface="HY동녘B" pitchFamily="18" charset="-127"/>
              <a:ea typeface="HY동녘B" pitchFamily="18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397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752" y="249735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</a:rPr>
              <a:t>기획 의도</a:t>
            </a:r>
            <a:endParaRPr lang="ko-KR" altLang="en-US" sz="3000" b="1" spc="-150" dirty="0">
              <a:solidFill>
                <a:srgbClr val="52525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636" y="2329188"/>
            <a:ext cx="656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smtClean="0">
                <a:solidFill>
                  <a:srgbClr val="00B050"/>
                </a:solidFill>
              </a:rPr>
              <a:t>현존 서비스의 문제점</a:t>
            </a:r>
            <a:endParaRPr lang="ko-KR" altLang="en-US" sz="2800" u="sng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1442356"/>
            <a:ext cx="2296885" cy="229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867" y="4465098"/>
            <a:ext cx="329927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인기 있는 경기 중계 </a:t>
            </a:r>
            <a:r>
              <a:rPr lang="en-US" altLang="ko-KR" dirty="0" smtClean="0"/>
              <a:t>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관리가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     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592287" y="4147455"/>
            <a:ext cx="0" cy="1332000"/>
          </a:xfrm>
          <a:prstGeom prst="line">
            <a:avLst/>
          </a:prstGeom>
          <a:ln w="25400">
            <a:solidFill>
              <a:srgbClr val="F25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16829" y="4813455"/>
            <a:ext cx="1296000" cy="0"/>
          </a:xfrm>
          <a:prstGeom prst="straightConnector1">
            <a:avLst/>
          </a:prstGeom>
          <a:ln w="53975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91202" y="4147455"/>
            <a:ext cx="0" cy="1332000"/>
          </a:xfrm>
          <a:prstGeom prst="line">
            <a:avLst/>
          </a:prstGeom>
          <a:ln w="25400">
            <a:solidFill>
              <a:srgbClr val="F25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74444" y="4351790"/>
            <a:ext cx="38444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중계를 찾는 </a:t>
            </a:r>
            <a:r>
              <a:rPr lang="ko-KR" altLang="en-US" dirty="0" err="1" smtClean="0"/>
              <a:t>실검</a:t>
            </a:r>
            <a:r>
              <a:rPr lang="ko-KR" altLang="en-US" dirty="0" smtClean="0"/>
              <a:t> 등장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기사와 </a:t>
            </a:r>
            <a:r>
              <a:rPr lang="ko-KR" altLang="en-US" dirty="0" err="1" smtClean="0"/>
              <a:t>관련없는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다수 등장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ex) </a:t>
            </a:r>
            <a:r>
              <a:rPr lang="ko-KR" altLang="en-US" dirty="0" smtClean="0"/>
              <a:t>정치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성차별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   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75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752" y="249735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</a:rPr>
              <a:t>기획 의도</a:t>
            </a:r>
            <a:endParaRPr lang="ko-KR" altLang="en-US" sz="3000" b="1" spc="-150" dirty="0">
              <a:solidFill>
                <a:srgbClr val="52525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1284515"/>
            <a:ext cx="2369456" cy="236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47" y="4330814"/>
            <a:ext cx="1931896" cy="20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3570" y="2284577"/>
            <a:ext cx="66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월별 결제 시스템     </a:t>
            </a:r>
            <a:r>
              <a:rPr lang="en-US" altLang="ko-KR" dirty="0" smtClean="0"/>
              <a:t>-&gt;   </a:t>
            </a:r>
            <a:r>
              <a:rPr lang="ko-KR" altLang="en-US" dirty="0" smtClean="0"/>
              <a:t>보고 싶은 단지 몇 경기 때문에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월별 결제는 부담스럽다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657" y="5138058"/>
            <a:ext cx="25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사용자 제한적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네트워크 환경 </a:t>
            </a:r>
            <a:r>
              <a:rPr lang="ko-KR" altLang="en-US" dirty="0" err="1" smtClean="0"/>
              <a:t>열약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중계 경기 제한적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884714" y="3287486"/>
            <a:ext cx="6792685" cy="0"/>
          </a:xfrm>
          <a:prstGeom prst="line">
            <a:avLst/>
          </a:prstGeom>
          <a:ln>
            <a:solidFill>
              <a:srgbClr val="F25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243" y="4528458"/>
            <a:ext cx="6792685" cy="0"/>
          </a:xfrm>
          <a:prstGeom prst="line">
            <a:avLst/>
          </a:prstGeom>
          <a:ln>
            <a:solidFill>
              <a:srgbClr val="F25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97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752" y="249735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</a:rPr>
              <a:t>기획 의도</a:t>
            </a:r>
            <a:endParaRPr lang="ko-KR" altLang="en-US" sz="3000" b="1" spc="-150" dirty="0">
              <a:solidFill>
                <a:srgbClr val="52525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332" y="1184309"/>
            <a:ext cx="77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2584C"/>
                </a:solidFill>
              </a:rPr>
              <a:t>질 높은 환경으로 종합적인 스포츠 서비스 제공 목표</a:t>
            </a:r>
            <a:endParaRPr lang="ko-KR" altLang="en-US" sz="2400" dirty="0">
              <a:solidFill>
                <a:srgbClr val="F2584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200" y="1645974"/>
            <a:ext cx="7736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경기 별 결제 제도 도입 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미국에서 보는 방식인 </a:t>
            </a:r>
            <a:r>
              <a:rPr lang="en-US" altLang="ko-KR" dirty="0" err="1" smtClean="0"/>
              <a:t>PaperView</a:t>
            </a:r>
            <a:r>
              <a:rPr lang="ko-KR" altLang="en-US" dirty="0" smtClean="0"/>
              <a:t>제도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깨끗한 환경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-&gt; </a:t>
            </a:r>
            <a:r>
              <a:rPr lang="ko-KR" altLang="en-US" dirty="0" smtClean="0"/>
              <a:t>철저한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기사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관리 등 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다양한 스포츠 영상 제공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끊김 없는 좋은 네트워크 환경제공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모두와 즐길 수 있는 생중계 환경 제공  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실시간 경기 관람자들 상황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이런 스포츠 종합 서비스를 제공하는 서비스가 아직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ko-KR" altLang="en-US" dirty="0" smtClean="0"/>
              <a:t>운동을 하고 싶어도 여러 상황 때문에 못하는 환경 개선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모두와 즐길 수 있는 경기 예약 참여 시스템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주변 경기장의 경기에 참여하여 주변사람들과 언제나 경기를 즐길 수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0246" y="5089794"/>
            <a:ext cx="9352643" cy="0"/>
          </a:xfrm>
          <a:prstGeom prst="line">
            <a:avLst/>
          </a:prstGeom>
          <a:ln>
            <a:solidFill>
              <a:srgbClr val="F25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97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2752" y="249735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rgbClr val="525252"/>
                </a:solidFill>
                <a:latin typeface="+mn-ea"/>
              </a:rPr>
              <a:t>앱</a:t>
            </a:r>
            <a:r>
              <a:rPr lang="ko-KR" altLang="en-US" sz="3000" b="1" spc="-150" dirty="0" smtClean="0">
                <a:solidFill>
                  <a:srgbClr val="525252"/>
                </a:solidFill>
                <a:latin typeface="+mn-ea"/>
              </a:rPr>
              <a:t> 구성도</a:t>
            </a:r>
            <a:endParaRPr lang="ko-KR" altLang="en-US" sz="30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5141" y="1251834"/>
            <a:ext cx="123230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7500" y="1960102"/>
            <a:ext cx="750099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9058" y="1960102"/>
            <a:ext cx="79465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2570" y="1960102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경기 참여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57800" y="1960102"/>
            <a:ext cx="881743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1334" y="1960102"/>
            <a:ext cx="8582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ko-KR" altLang="en-US" sz="1000" dirty="0" smtClean="0">
                <a:solidFill>
                  <a:schemeClr val="tx1"/>
                </a:solidFill>
              </a:rPr>
              <a:t>야구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30487" y="2674482"/>
            <a:ext cx="85403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예약한 나의 경기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4644" y="2656622"/>
            <a:ext cx="870857" cy="464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팀 일정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821" y="1960102"/>
            <a:ext cx="696521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축</a:t>
            </a:r>
            <a:r>
              <a:rPr lang="ko-KR" altLang="en-US" sz="1000" dirty="0">
                <a:solidFill>
                  <a:schemeClr val="tx1"/>
                </a:solidFill>
              </a:rPr>
              <a:t>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4077" y="1960102"/>
            <a:ext cx="696521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ko-KR" altLang="en-US" sz="1000" dirty="0" smtClean="0">
                <a:solidFill>
                  <a:schemeClr val="tx1"/>
                </a:solidFill>
              </a:rPr>
              <a:t>농구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1671" y="3245986"/>
            <a:ext cx="715215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1672" y="3817490"/>
            <a:ext cx="58936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2886" y="2531606"/>
            <a:ext cx="87085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아이디찾기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7500" y="3103110"/>
            <a:ext cx="750099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비밀번호찾기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9056" y="2531606"/>
            <a:ext cx="729343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12571" y="2531606"/>
            <a:ext cx="767927" cy="54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참여 예약 화면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9" idx="2"/>
            <a:endCxn id="25" idx="0"/>
          </p:cNvCxnSpPr>
          <p:nvPr/>
        </p:nvCxnSpPr>
        <p:spPr>
          <a:xfrm rot="5400000">
            <a:off x="1103276" y="2422332"/>
            <a:ext cx="214314" cy="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1105988" y="2995358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1963244" y="2423854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2820500" y="2423854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5588723" y="2388135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016623" y="246016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4910062" y="2566730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5553004" y="2566730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553004" y="3138234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5553004" y="3709738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582290" y="4817622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인기 영상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16425" y="4851723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생중계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53367" y="5447653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생중계 영상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75850" y="4817622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뉴스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9" idx="0"/>
          </p:cNvCxnSpPr>
          <p:nvPr/>
        </p:nvCxnSpPr>
        <p:spPr>
          <a:xfrm rot="5400000" flipH="1" flipV="1">
            <a:off x="1141112" y="1888863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212550" y="1817226"/>
            <a:ext cx="75009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 flipH="1" flipV="1">
            <a:off x="6821028" y="1888069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 flipH="1" flipV="1">
            <a:off x="7678284" y="1888069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 flipH="1" flipV="1">
            <a:off x="1998963" y="1888069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 flipH="1" flipV="1">
            <a:off x="5588723" y="1888069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 flipH="1" flipV="1">
            <a:off x="2856219" y="1888069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 flipH="1" flipV="1">
            <a:off x="8642697" y="1888069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2734150" y="3072808"/>
            <a:ext cx="3071040" cy="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66255" y="4603308"/>
            <a:ext cx="2015361" cy="1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3783721" y="4719953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2859693" y="4709870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5400000">
            <a:off x="4852657" y="4709870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612571" y="5389126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2854146" y="5273585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3793826" y="5315475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>
            <a:off x="4857683" y="5273585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83767" y="1143000"/>
            <a:ext cx="9047118" cy="5387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516589" y="5595653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메인 뉴스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4598305" y="5376296"/>
            <a:ext cx="2015361" cy="1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5400000">
            <a:off x="4527701" y="5487900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5575873" y="5482858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6470287" y="5459969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396466" y="5595653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인기 뉴스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93932" y="5595653"/>
            <a:ext cx="767927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최신 뉴스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0598" y="2689079"/>
            <a:ext cx="888345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83305" y="2699989"/>
            <a:ext cx="696521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뉴</a:t>
            </a:r>
            <a:r>
              <a:rPr lang="ko-KR" altLang="en-US" sz="1000" dirty="0">
                <a:solidFill>
                  <a:schemeClr val="tx1"/>
                </a:solidFill>
              </a:rPr>
              <a:t>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213342" y="2699989"/>
            <a:ext cx="696521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</a:t>
            </a:r>
            <a:r>
              <a:rPr lang="ko-KR" altLang="en-US" sz="1000" dirty="0">
                <a:solidFill>
                  <a:schemeClr val="tx1"/>
                </a:solidFill>
              </a:rPr>
              <a:t>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5400000" flipH="1" flipV="1">
            <a:off x="6840106" y="2406043"/>
            <a:ext cx="142876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677895" y="2478077"/>
            <a:ext cx="1740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5400000">
            <a:off x="6571333" y="2581324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rot="5400000">
            <a:off x="7455040" y="2581324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5400000">
            <a:off x="8321492" y="2589860"/>
            <a:ext cx="21431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752" y="249735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rgbClr val="525252"/>
                </a:solidFill>
                <a:latin typeface="+mn-ea"/>
              </a:rPr>
              <a:t>앱</a:t>
            </a:r>
            <a:r>
              <a:rPr lang="ko-KR" altLang="en-US" sz="3000" b="1" spc="-150" dirty="0" smtClean="0">
                <a:solidFill>
                  <a:srgbClr val="525252"/>
                </a:solidFill>
                <a:latin typeface="+mn-ea"/>
              </a:rPr>
              <a:t> 소개</a:t>
            </a:r>
            <a:endParaRPr lang="ko-KR" altLang="en-US" b="1" spc="-150" dirty="0">
              <a:solidFill>
                <a:srgbClr val="525252"/>
              </a:solidFill>
              <a:latin typeface="+mn-ea"/>
            </a:endParaRPr>
          </a:p>
        </p:txBody>
      </p:sp>
      <p:pic>
        <p:nvPicPr>
          <p:cNvPr id="3075" name="Picture 3" descr="C:\Users\Admin\Desktop\캡처\top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2" y="1018136"/>
            <a:ext cx="2868099" cy="58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8589" y="1018136"/>
            <a:ext cx="19323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2584C"/>
                </a:solidFill>
              </a:rPr>
              <a:t>인기 </a:t>
            </a:r>
            <a:r>
              <a:rPr lang="en-US" altLang="ko-KR" dirty="0" smtClean="0">
                <a:solidFill>
                  <a:srgbClr val="F2584C"/>
                </a:solidFill>
              </a:rPr>
              <a:t>20</a:t>
            </a:r>
            <a:r>
              <a:rPr lang="ko-KR" altLang="en-US" dirty="0" smtClean="0">
                <a:solidFill>
                  <a:srgbClr val="F2584C"/>
                </a:solidFill>
              </a:rPr>
              <a:t>개 영상</a:t>
            </a:r>
            <a:endParaRPr lang="ko-KR" altLang="en-US" dirty="0">
              <a:solidFill>
                <a:srgbClr val="F2584C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3765" y="2303253"/>
            <a:ext cx="2997085" cy="2096219"/>
          </a:xfrm>
          <a:prstGeom prst="ellipse">
            <a:avLst/>
          </a:prstGeom>
          <a:noFill/>
          <a:ln w="15875">
            <a:solidFill>
              <a:srgbClr val="F2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584C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134201" y="2902703"/>
            <a:ext cx="1296000" cy="0"/>
          </a:xfrm>
          <a:prstGeom prst="straightConnector1">
            <a:avLst/>
          </a:prstGeom>
          <a:ln w="38100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54747" y="2302538"/>
            <a:ext cx="3692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와 서버에 저장된 동영상의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순위를 받아온다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누르면 서버에 저장된 </a:t>
            </a:r>
            <a:r>
              <a:rPr lang="en-US" altLang="ko-KR" dirty="0" smtClean="0"/>
              <a:t>mp4</a:t>
            </a:r>
            <a:r>
              <a:rPr lang="ko-KR" altLang="en-US" dirty="0" smtClean="0"/>
              <a:t>파일의 영상을 보여준다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752" y="249735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rgbClr val="525252"/>
                </a:solidFill>
                <a:latin typeface="+mn-ea"/>
              </a:rPr>
              <a:t>앱</a:t>
            </a:r>
            <a:r>
              <a:rPr lang="ko-KR" altLang="en-US" sz="3000" b="1" spc="-150" dirty="0" smtClean="0">
                <a:solidFill>
                  <a:srgbClr val="525252"/>
                </a:solidFill>
                <a:latin typeface="+mn-ea"/>
              </a:rPr>
              <a:t> 소개</a:t>
            </a:r>
            <a:endParaRPr lang="ko-KR" altLang="en-US" b="1" spc="-150" dirty="0">
              <a:solidFill>
                <a:srgbClr val="525252"/>
              </a:solidFill>
              <a:latin typeface="+mn-ea"/>
            </a:endParaRPr>
          </a:p>
        </p:txBody>
      </p:sp>
      <p:pic>
        <p:nvPicPr>
          <p:cNvPr id="4098" name="Picture 2" descr="C:\Users\Admin\Desktop\캡처\n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2" y="1018136"/>
            <a:ext cx="2867728" cy="58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46616" y="434401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2584C"/>
                </a:solidFill>
              </a:rPr>
              <a:t>스포츠 최신 뉴스</a:t>
            </a:r>
            <a:endParaRPr lang="ko-KR" altLang="en-US" dirty="0">
              <a:solidFill>
                <a:srgbClr val="F2584C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09288" y="331059"/>
            <a:ext cx="0" cy="463805"/>
          </a:xfrm>
          <a:prstGeom prst="line">
            <a:avLst/>
          </a:prstGeom>
          <a:ln w="25400">
            <a:solidFill>
              <a:srgbClr val="F25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34201" y="2337759"/>
            <a:ext cx="1567195" cy="763352"/>
          </a:xfrm>
          <a:prstGeom prst="straightConnector1">
            <a:avLst/>
          </a:prstGeom>
          <a:ln w="38100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89616" y="5706288"/>
            <a:ext cx="4144429" cy="0"/>
          </a:xfrm>
          <a:prstGeom prst="straightConnector1">
            <a:avLst/>
          </a:prstGeom>
          <a:ln w="38100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Admin\Desktop\캡처\new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29" y="434401"/>
            <a:ext cx="1988624" cy="41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Admin\Desktop\캡처\new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111" y="2493355"/>
            <a:ext cx="2091644" cy="42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11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7332" y="248695"/>
            <a:ext cx="92868" cy="769441"/>
          </a:xfrm>
          <a:prstGeom prst="rect">
            <a:avLst/>
          </a:prstGeom>
          <a:solidFill>
            <a:srgbClr val="F2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752" y="249735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rgbClr val="525252"/>
                </a:solidFill>
                <a:latin typeface="+mn-ea"/>
              </a:rPr>
              <a:t>앱</a:t>
            </a:r>
            <a:r>
              <a:rPr lang="ko-KR" altLang="en-US" sz="3000" b="1" spc="-150" dirty="0" smtClean="0">
                <a:solidFill>
                  <a:srgbClr val="525252"/>
                </a:solidFill>
                <a:latin typeface="+mn-ea"/>
              </a:rPr>
              <a:t> 소개</a:t>
            </a:r>
            <a:endParaRPr lang="ko-KR" altLang="en-US" b="1" spc="-150" dirty="0">
              <a:solidFill>
                <a:srgbClr val="525252"/>
              </a:solidFill>
              <a:latin typeface="+mn-ea"/>
            </a:endParaRPr>
          </a:p>
        </p:txBody>
      </p:sp>
      <p:pic>
        <p:nvPicPr>
          <p:cNvPr id="7" name="Picture 2" descr="C:\Users\Admin\Desktop\캡처\navi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2" y="1018136"/>
            <a:ext cx="2827507" cy="58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499016" y="1604512"/>
            <a:ext cx="1925006" cy="1302589"/>
          </a:xfrm>
          <a:prstGeom prst="ellipse">
            <a:avLst/>
          </a:prstGeom>
          <a:noFill/>
          <a:ln w="15875">
            <a:solidFill>
              <a:srgbClr val="F2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584C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40571" y="1962424"/>
            <a:ext cx="1498184" cy="0"/>
          </a:xfrm>
          <a:prstGeom prst="straightConnector1">
            <a:avLst/>
          </a:prstGeom>
          <a:ln w="38100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8755" y="1223760"/>
            <a:ext cx="3692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마이페이지로</a:t>
            </a:r>
            <a:r>
              <a:rPr lang="ko-KR" altLang="en-US" dirty="0" smtClean="0"/>
              <a:t> 가는 버튼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좋아하는 나만의 팀 선택해 그 팀의 이미지로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팀의 소속감 생성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타원 11"/>
          <p:cNvSpPr/>
          <p:nvPr/>
        </p:nvSpPr>
        <p:spPr>
          <a:xfrm>
            <a:off x="499016" y="3006305"/>
            <a:ext cx="1809288" cy="478767"/>
          </a:xfrm>
          <a:prstGeom prst="ellipse">
            <a:avLst/>
          </a:prstGeom>
          <a:noFill/>
          <a:ln w="15875">
            <a:solidFill>
              <a:srgbClr val="F2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584C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0571" y="3245688"/>
            <a:ext cx="1498184" cy="692380"/>
          </a:xfrm>
          <a:prstGeom prst="straightConnector1">
            <a:avLst/>
          </a:prstGeom>
          <a:ln w="38100">
            <a:solidFill>
              <a:srgbClr val="F258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4890" y="3614902"/>
            <a:ext cx="36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주변 경기장에 예약 참여 할 수 있는 지도로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0011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410</Words>
  <Application>Microsoft Office PowerPoint</Application>
  <PresentationFormat>A4 용지(210x297mm)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맑은 고딕</vt:lpstr>
      <vt:lpstr>HY동녘B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262</cp:revision>
  <dcterms:created xsi:type="dcterms:W3CDTF">2015-01-21T11:35:38Z</dcterms:created>
  <dcterms:modified xsi:type="dcterms:W3CDTF">2019-10-24T15:55:07Z</dcterms:modified>
</cp:coreProperties>
</file>