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AEAD1F-4F2C-4B85-A7A1-4791A45BDD0F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8638481-005E-42E5-BDAB-1118CF34F66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2080" y="494116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 err="1" smtClean="0">
                <a:solidFill>
                  <a:srgbClr val="00B0F0"/>
                </a:solidFill>
                <a:latin typeface="+mj-ea"/>
                <a:ea typeface="+mj-ea"/>
              </a:rPr>
              <a:t>Calendo</a:t>
            </a:r>
            <a:endParaRPr lang="ko-KR" altLang="en-US" sz="54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5735954"/>
            <a:ext cx="1497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/>
                </a:solidFill>
              </a:rPr>
              <a:t>효율적인 </a:t>
            </a:r>
            <a:r>
              <a:rPr lang="ko-KR" altLang="en-US" sz="1100" smtClean="0">
                <a:solidFill>
                  <a:schemeClr val="bg2"/>
                </a:solidFill>
              </a:rPr>
              <a:t>할일 관리 </a:t>
            </a:r>
            <a:r>
              <a:rPr lang="ko-KR" altLang="en-US" sz="1100" dirty="0" err="1" smtClean="0">
                <a:solidFill>
                  <a:schemeClr val="bg2"/>
                </a:solidFill>
              </a:rPr>
              <a:t>앱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27430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1632687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다양하고 많은 일</a:t>
            </a:r>
            <a:r>
              <a:rPr lang="ko-KR" altLang="en-US" dirty="0" smtClean="0"/>
              <a:t>을 해야 하는 현대인</a:t>
            </a:r>
            <a:endParaRPr lang="en-US" altLang="ko-KR" dirty="0" smtClean="0"/>
          </a:p>
          <a:p>
            <a:r>
              <a:rPr lang="ko-KR" altLang="en-US" dirty="0" smtClean="0"/>
              <a:t>무슨 일을 했고 얼마나 남았는지 </a:t>
            </a:r>
            <a:r>
              <a:rPr lang="ko-KR" altLang="en-US" dirty="0" smtClean="0">
                <a:solidFill>
                  <a:srgbClr val="00B0F0"/>
                </a:solidFill>
              </a:rPr>
              <a:t>쉽게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/>
              <a:t>할 일과 일정을 </a:t>
            </a:r>
            <a:r>
              <a:rPr lang="ko-KR" altLang="en-US" dirty="0" smtClean="0">
                <a:solidFill>
                  <a:srgbClr val="00B0F0"/>
                </a:solidFill>
              </a:rPr>
              <a:t>한눈에</a:t>
            </a:r>
            <a:endParaRPr lang="en-US" altLang="ko-KR" dirty="0" smtClean="0">
              <a:solidFill>
                <a:srgbClr val="00B0F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83768" y="1274301"/>
            <a:ext cx="0" cy="47525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3886" y="365056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4019897"/>
            <a:ext cx="4841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일정 추가 및 할 일 설정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해당일에 못했을 경우 다음날로 자동연기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알림 기능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업무시간을 설정하여 업무시간에만 알림 </a:t>
            </a:r>
            <a:r>
              <a:rPr lang="ko-KR" altLang="en-US" dirty="0" smtClean="0"/>
              <a:t>작동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0" y="0"/>
            <a:ext cx="5698996" cy="615553"/>
            <a:chOff x="0" y="0"/>
            <a:chExt cx="5698996" cy="615553"/>
          </a:xfrm>
        </p:grpSpPr>
        <p:sp>
          <p:nvSpPr>
            <p:cNvPr id="15" name="TextBox 14"/>
            <p:cNvSpPr txBox="1"/>
            <p:nvPr/>
          </p:nvSpPr>
          <p:spPr>
            <a:xfrm>
              <a:off x="0" y="0"/>
              <a:ext cx="5698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" dirty="0" smtClean="0">
                <a:solidFill>
                  <a:srgbClr val="00B0F0"/>
                </a:solidFill>
              </a:endParaRPr>
            </a:p>
            <a:p>
              <a:r>
                <a:rPr lang="ko-KR" altLang="en-US" sz="3200" dirty="0" smtClean="0">
                  <a:solidFill>
                    <a:srgbClr val="00B0F0"/>
                  </a:solidFill>
                </a:rPr>
                <a:t>  </a:t>
              </a:r>
              <a:r>
                <a:rPr lang="en-US" altLang="ko-KR" sz="3200" dirty="0" smtClean="0">
                  <a:solidFill>
                    <a:srgbClr val="00B0F0"/>
                  </a:solidFill>
                  <a:latin typeface="+mj-ea"/>
                  <a:ea typeface="+mj-ea"/>
                </a:rPr>
                <a:t>Concept</a:t>
              </a:r>
              <a:r>
                <a:rPr lang="ko-KR" altLang="en-US" sz="3200" dirty="0" smtClean="0">
                  <a:solidFill>
                    <a:srgbClr val="00B0F0"/>
                  </a:solidFill>
                  <a:latin typeface="+mj-ea"/>
                  <a:ea typeface="+mj-ea"/>
                </a:rPr>
                <a:t>  </a:t>
              </a:r>
              <a:r>
                <a:rPr lang="ko-KR" altLang="en-US" dirty="0" smtClean="0">
                  <a:solidFill>
                    <a:srgbClr val="00B0F0"/>
                  </a:solidFill>
                </a:rPr>
                <a:t>                                                      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51520" y="615553"/>
              <a:ext cx="54006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2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3528" y="1988840"/>
            <a:ext cx="2561608" cy="2412000"/>
            <a:chOff x="323528" y="1061476"/>
            <a:chExt cx="2561608" cy="2412000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106147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메인 화면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936" y="1061476"/>
              <a:ext cx="1447200" cy="2412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0" y="0"/>
            <a:ext cx="6830716" cy="615553"/>
            <a:chOff x="0" y="0"/>
            <a:chExt cx="6830716" cy="615553"/>
          </a:xfrm>
        </p:grpSpPr>
        <p:sp>
          <p:nvSpPr>
            <p:cNvPr id="15" name="TextBox 14"/>
            <p:cNvSpPr txBox="1"/>
            <p:nvPr/>
          </p:nvSpPr>
          <p:spPr>
            <a:xfrm>
              <a:off x="0" y="0"/>
              <a:ext cx="68307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3200" dirty="0" smtClean="0"/>
                <a:t>  </a:t>
              </a:r>
              <a:r>
                <a:rPr lang="ko-KR" altLang="en-US" sz="3200" dirty="0" smtClean="0">
                  <a:solidFill>
                    <a:srgbClr val="00B0F0"/>
                  </a:solidFill>
                </a:rPr>
                <a:t>구성 및 작동</a:t>
              </a:r>
              <a:r>
                <a:rPr lang="ko-KR" altLang="en-US" sz="3200" dirty="0" smtClean="0"/>
                <a:t>       </a:t>
              </a:r>
              <a:r>
                <a:rPr lang="ko-KR" altLang="en-US" dirty="0" smtClean="0"/>
                <a:t>                                                      </a:t>
              </a:r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51520" y="615553"/>
              <a:ext cx="54006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31840" y="1971449"/>
            <a:ext cx="2572921" cy="2412000"/>
            <a:chOff x="3601608" y="1044085"/>
            <a:chExt cx="2572921" cy="24120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044085"/>
              <a:ext cx="1458513" cy="2412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601608" y="106147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일정 추가</a:t>
              </a:r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12160" y="1971449"/>
            <a:ext cx="2616913" cy="2412000"/>
            <a:chOff x="1259632" y="1268760"/>
            <a:chExt cx="2616913" cy="24120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160" y="1268760"/>
              <a:ext cx="1438385" cy="2412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59632" y="126876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할 일 추가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2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6716903" cy="615553"/>
            <a:chOff x="0" y="0"/>
            <a:chExt cx="6716903" cy="615553"/>
          </a:xfrm>
        </p:grpSpPr>
        <p:sp>
          <p:nvSpPr>
            <p:cNvPr id="5" name="TextBox 4"/>
            <p:cNvSpPr txBox="1"/>
            <p:nvPr/>
          </p:nvSpPr>
          <p:spPr>
            <a:xfrm>
              <a:off x="0" y="0"/>
              <a:ext cx="67169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3200" dirty="0" smtClean="0"/>
                <a:t>  </a:t>
              </a:r>
              <a:r>
                <a:rPr lang="ko-KR" altLang="en-US" sz="3200" dirty="0" smtClean="0">
                  <a:solidFill>
                    <a:srgbClr val="00B0F0"/>
                  </a:solidFill>
                </a:rPr>
                <a:t>구성 및 작동</a:t>
              </a:r>
              <a:r>
                <a:rPr lang="ko-KR" altLang="en-US" sz="3200" dirty="0" smtClean="0"/>
                <a:t>      </a:t>
              </a:r>
              <a:r>
                <a:rPr lang="ko-KR" altLang="en-US" dirty="0" smtClean="0"/>
                <a:t>                                                      </a:t>
              </a:r>
              <a:endParaRPr lang="ko-KR" altLang="en-US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51520" y="615553"/>
              <a:ext cx="54006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20" y="867018"/>
            <a:ext cx="1447200" cy="2412000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76" y="867018"/>
            <a:ext cx="1447200" cy="241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8050" y="86701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추가된 일정 확인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331640" y="3660982"/>
            <a:ext cx="5139636" cy="2412000"/>
            <a:chOff x="-504216" y="1291499"/>
            <a:chExt cx="5139636" cy="2412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364" y="1291499"/>
              <a:ext cx="1447200" cy="2412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220" y="1291499"/>
              <a:ext cx="1447200" cy="2412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-504216" y="1291499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일정 연기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62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6716903" cy="615553"/>
            <a:chOff x="0" y="0"/>
            <a:chExt cx="6716903" cy="615553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67169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" dirty="0">
                <a:solidFill>
                  <a:srgbClr val="00B0F0"/>
                </a:solidFill>
              </a:endParaRPr>
            </a:p>
            <a:p>
              <a:r>
                <a:rPr lang="ko-KR" altLang="en-US" sz="3200" dirty="0" smtClean="0">
                  <a:solidFill>
                    <a:srgbClr val="00B0F0"/>
                  </a:solidFill>
                </a:rPr>
                <a:t>  구성 및 작동      </a:t>
              </a:r>
              <a:r>
                <a:rPr lang="ko-KR" altLang="en-US" dirty="0" smtClean="0">
                  <a:solidFill>
                    <a:srgbClr val="00B0F0"/>
                  </a:solidFill>
                </a:rPr>
                <a:t>                                                      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51520" y="615553"/>
              <a:ext cx="54006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" y="2407147"/>
            <a:ext cx="1447200" cy="2412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60" y="2425716"/>
            <a:ext cx="1447200" cy="2412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66" y="2435659"/>
            <a:ext cx="1447200" cy="241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600" y="18647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메뉴 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09" y="2435659"/>
            <a:ext cx="1447200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사용자 지정 1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사용자 지정 1">
      <a:majorFont>
        <a:latin typeface="Arial Black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355</TotalTime>
  <Words>71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19</cp:revision>
  <dcterms:created xsi:type="dcterms:W3CDTF">2019-10-24T07:36:10Z</dcterms:created>
  <dcterms:modified xsi:type="dcterms:W3CDTF">2019-10-24T13:32:53Z</dcterms:modified>
</cp:coreProperties>
</file>