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66" r:id="rId3"/>
    <p:sldId id="257" r:id="rId4"/>
    <p:sldId id="264" r:id="rId5"/>
    <p:sldId id="260" r:id="rId6"/>
    <p:sldId id="259" r:id="rId7"/>
    <p:sldId id="261" r:id="rId8"/>
    <p:sldId id="267" r:id="rId9"/>
    <p:sldId id="268" r:id="rId10"/>
    <p:sldId id="269" r:id="rId11"/>
    <p:sldId id="270" r:id="rId12"/>
    <p:sldId id="272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6" autoAdjust="0"/>
    <p:restoredTop sz="99826" autoAdjust="0"/>
  </p:normalViewPr>
  <p:slideViewPr>
    <p:cSldViewPr snapToGrid="0">
      <p:cViewPr>
        <p:scale>
          <a:sx n="66" d="100"/>
          <a:sy n="66" d="100"/>
        </p:scale>
        <p:origin x="-2580" y="-1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D56A2-FC0D-491F-9366-AD7D2286F72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2C21B-C9BB-46E0-BED6-17446601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1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1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7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1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4130102" y="818120"/>
            <a:ext cx="3982064" cy="3982064"/>
          </a:xfrm>
          <a:custGeom>
            <a:avLst/>
            <a:gdLst>
              <a:gd name="connsiteX0" fmla="*/ 404896 w 3982064"/>
              <a:gd name="connsiteY0" fmla="*/ 0 h 3982064"/>
              <a:gd name="connsiteX1" fmla="*/ 748547 w 3982064"/>
              <a:gd name="connsiteY1" fmla="*/ 0 h 3982064"/>
              <a:gd name="connsiteX2" fmla="*/ 748547 w 3982064"/>
              <a:gd name="connsiteY2" fmla="*/ 129371 h 3982064"/>
              <a:gd name="connsiteX3" fmla="*/ 700985 w 3982064"/>
              <a:gd name="connsiteY3" fmla="*/ 161438 h 3982064"/>
              <a:gd name="connsiteX4" fmla="*/ 654488 w 3982064"/>
              <a:gd name="connsiteY4" fmla="*/ 273691 h 3982064"/>
              <a:gd name="connsiteX5" fmla="*/ 813238 w 3982064"/>
              <a:gd name="connsiteY5" fmla="*/ 432441 h 3982064"/>
              <a:gd name="connsiteX6" fmla="*/ 971988 w 3982064"/>
              <a:gd name="connsiteY6" fmla="*/ 273691 h 3982064"/>
              <a:gd name="connsiteX7" fmla="*/ 925491 w 3982064"/>
              <a:gd name="connsiteY7" fmla="*/ 161438 h 3982064"/>
              <a:gd name="connsiteX8" fmla="*/ 877929 w 3982064"/>
              <a:gd name="connsiteY8" fmla="*/ 129371 h 3982064"/>
              <a:gd name="connsiteX9" fmla="*/ 877929 w 3982064"/>
              <a:gd name="connsiteY9" fmla="*/ 0 h 3982064"/>
              <a:gd name="connsiteX10" fmla="*/ 1337444 w 3982064"/>
              <a:gd name="connsiteY10" fmla="*/ 0 h 3982064"/>
              <a:gd name="connsiteX11" fmla="*/ 1337444 w 3982064"/>
              <a:gd name="connsiteY11" fmla="*/ 129371 h 3982064"/>
              <a:gd name="connsiteX12" fmla="*/ 1289882 w 3982064"/>
              <a:gd name="connsiteY12" fmla="*/ 161438 h 3982064"/>
              <a:gd name="connsiteX13" fmla="*/ 1243385 w 3982064"/>
              <a:gd name="connsiteY13" fmla="*/ 273691 h 3982064"/>
              <a:gd name="connsiteX14" fmla="*/ 1402135 w 3982064"/>
              <a:gd name="connsiteY14" fmla="*/ 432441 h 3982064"/>
              <a:gd name="connsiteX15" fmla="*/ 1560885 w 3982064"/>
              <a:gd name="connsiteY15" fmla="*/ 273691 h 3982064"/>
              <a:gd name="connsiteX16" fmla="*/ 1514388 w 3982064"/>
              <a:gd name="connsiteY16" fmla="*/ 161438 h 3982064"/>
              <a:gd name="connsiteX17" fmla="*/ 1466826 w 3982064"/>
              <a:gd name="connsiteY17" fmla="*/ 129371 h 3982064"/>
              <a:gd name="connsiteX18" fmla="*/ 1466826 w 3982064"/>
              <a:gd name="connsiteY18" fmla="*/ 0 h 3982064"/>
              <a:gd name="connsiteX19" fmla="*/ 1926341 w 3982064"/>
              <a:gd name="connsiteY19" fmla="*/ 0 h 3982064"/>
              <a:gd name="connsiteX20" fmla="*/ 1926341 w 3982064"/>
              <a:gd name="connsiteY20" fmla="*/ 129371 h 3982064"/>
              <a:gd name="connsiteX21" fmla="*/ 1878779 w 3982064"/>
              <a:gd name="connsiteY21" fmla="*/ 161438 h 3982064"/>
              <a:gd name="connsiteX22" fmla="*/ 1832282 w 3982064"/>
              <a:gd name="connsiteY22" fmla="*/ 273691 h 3982064"/>
              <a:gd name="connsiteX23" fmla="*/ 1991032 w 3982064"/>
              <a:gd name="connsiteY23" fmla="*/ 432441 h 3982064"/>
              <a:gd name="connsiteX24" fmla="*/ 2149782 w 3982064"/>
              <a:gd name="connsiteY24" fmla="*/ 273691 h 3982064"/>
              <a:gd name="connsiteX25" fmla="*/ 2103285 w 3982064"/>
              <a:gd name="connsiteY25" fmla="*/ 161438 h 3982064"/>
              <a:gd name="connsiteX26" fmla="*/ 2055723 w 3982064"/>
              <a:gd name="connsiteY26" fmla="*/ 129371 h 3982064"/>
              <a:gd name="connsiteX27" fmla="*/ 2055723 w 3982064"/>
              <a:gd name="connsiteY27" fmla="*/ 0 h 3982064"/>
              <a:gd name="connsiteX28" fmla="*/ 2515238 w 3982064"/>
              <a:gd name="connsiteY28" fmla="*/ 0 h 3982064"/>
              <a:gd name="connsiteX29" fmla="*/ 2515238 w 3982064"/>
              <a:gd name="connsiteY29" fmla="*/ 129371 h 3982064"/>
              <a:gd name="connsiteX30" fmla="*/ 2467676 w 3982064"/>
              <a:gd name="connsiteY30" fmla="*/ 161438 h 3982064"/>
              <a:gd name="connsiteX31" fmla="*/ 2421179 w 3982064"/>
              <a:gd name="connsiteY31" fmla="*/ 273691 h 3982064"/>
              <a:gd name="connsiteX32" fmla="*/ 2579929 w 3982064"/>
              <a:gd name="connsiteY32" fmla="*/ 432441 h 3982064"/>
              <a:gd name="connsiteX33" fmla="*/ 2738679 w 3982064"/>
              <a:gd name="connsiteY33" fmla="*/ 273691 h 3982064"/>
              <a:gd name="connsiteX34" fmla="*/ 2692182 w 3982064"/>
              <a:gd name="connsiteY34" fmla="*/ 161438 h 3982064"/>
              <a:gd name="connsiteX35" fmla="*/ 2644620 w 3982064"/>
              <a:gd name="connsiteY35" fmla="*/ 129371 h 3982064"/>
              <a:gd name="connsiteX36" fmla="*/ 2644620 w 3982064"/>
              <a:gd name="connsiteY36" fmla="*/ 0 h 3982064"/>
              <a:gd name="connsiteX37" fmla="*/ 3104135 w 3982064"/>
              <a:gd name="connsiteY37" fmla="*/ 0 h 3982064"/>
              <a:gd name="connsiteX38" fmla="*/ 3104135 w 3982064"/>
              <a:gd name="connsiteY38" fmla="*/ 129371 h 3982064"/>
              <a:gd name="connsiteX39" fmla="*/ 3056573 w 3982064"/>
              <a:gd name="connsiteY39" fmla="*/ 161438 h 3982064"/>
              <a:gd name="connsiteX40" fmla="*/ 3010076 w 3982064"/>
              <a:gd name="connsiteY40" fmla="*/ 273691 h 3982064"/>
              <a:gd name="connsiteX41" fmla="*/ 3168826 w 3982064"/>
              <a:gd name="connsiteY41" fmla="*/ 432441 h 3982064"/>
              <a:gd name="connsiteX42" fmla="*/ 3327576 w 3982064"/>
              <a:gd name="connsiteY42" fmla="*/ 273691 h 3982064"/>
              <a:gd name="connsiteX43" fmla="*/ 3281079 w 3982064"/>
              <a:gd name="connsiteY43" fmla="*/ 161438 h 3982064"/>
              <a:gd name="connsiteX44" fmla="*/ 3233517 w 3982064"/>
              <a:gd name="connsiteY44" fmla="*/ 129371 h 3982064"/>
              <a:gd name="connsiteX45" fmla="*/ 3233517 w 3982064"/>
              <a:gd name="connsiteY45" fmla="*/ 0 h 3982064"/>
              <a:gd name="connsiteX46" fmla="*/ 3577168 w 3982064"/>
              <a:gd name="connsiteY46" fmla="*/ 0 h 3982064"/>
              <a:gd name="connsiteX47" fmla="*/ 3982064 w 3982064"/>
              <a:gd name="connsiteY47" fmla="*/ 404896 h 3982064"/>
              <a:gd name="connsiteX48" fmla="*/ 3982064 w 3982064"/>
              <a:gd name="connsiteY48" fmla="*/ 3577168 h 3982064"/>
              <a:gd name="connsiteX49" fmla="*/ 3577168 w 3982064"/>
              <a:gd name="connsiteY49" fmla="*/ 3982064 h 3982064"/>
              <a:gd name="connsiteX50" fmla="*/ 404896 w 3982064"/>
              <a:gd name="connsiteY50" fmla="*/ 3982064 h 3982064"/>
              <a:gd name="connsiteX51" fmla="*/ 0 w 3982064"/>
              <a:gd name="connsiteY51" fmla="*/ 3577168 h 3982064"/>
              <a:gd name="connsiteX52" fmla="*/ 0 w 3982064"/>
              <a:gd name="connsiteY52" fmla="*/ 404896 h 3982064"/>
              <a:gd name="connsiteX53" fmla="*/ 404896 w 3982064"/>
              <a:gd name="connsiteY53" fmla="*/ 0 h 39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82064" h="3982064">
                <a:moveTo>
                  <a:pt x="404896" y="0"/>
                </a:moveTo>
                <a:lnTo>
                  <a:pt x="748547" y="0"/>
                </a:lnTo>
                <a:lnTo>
                  <a:pt x="748547" y="129371"/>
                </a:lnTo>
                <a:lnTo>
                  <a:pt x="700985" y="161438"/>
                </a:lnTo>
                <a:cubicBezTo>
                  <a:pt x="672257" y="190166"/>
                  <a:pt x="654488" y="229854"/>
                  <a:pt x="654488" y="273691"/>
                </a:cubicBezTo>
                <a:cubicBezTo>
                  <a:pt x="654488" y="361366"/>
                  <a:pt x="725563" y="432441"/>
                  <a:pt x="813238" y="432441"/>
                </a:cubicBezTo>
                <a:cubicBezTo>
                  <a:pt x="900913" y="432441"/>
                  <a:pt x="971988" y="361366"/>
                  <a:pt x="971988" y="273691"/>
                </a:cubicBezTo>
                <a:cubicBezTo>
                  <a:pt x="971988" y="229854"/>
                  <a:pt x="954219" y="190166"/>
                  <a:pt x="925491" y="161438"/>
                </a:cubicBezTo>
                <a:lnTo>
                  <a:pt x="877929" y="129371"/>
                </a:lnTo>
                <a:lnTo>
                  <a:pt x="877929" y="0"/>
                </a:lnTo>
                <a:lnTo>
                  <a:pt x="1337444" y="0"/>
                </a:lnTo>
                <a:lnTo>
                  <a:pt x="1337444" y="129371"/>
                </a:lnTo>
                <a:lnTo>
                  <a:pt x="1289882" y="161438"/>
                </a:lnTo>
                <a:cubicBezTo>
                  <a:pt x="1261154" y="190166"/>
                  <a:pt x="1243385" y="229854"/>
                  <a:pt x="1243385" y="273691"/>
                </a:cubicBezTo>
                <a:cubicBezTo>
                  <a:pt x="1243385" y="361366"/>
                  <a:pt x="1314460" y="432441"/>
                  <a:pt x="1402135" y="432441"/>
                </a:cubicBezTo>
                <a:cubicBezTo>
                  <a:pt x="1489810" y="432441"/>
                  <a:pt x="1560885" y="361366"/>
                  <a:pt x="1560885" y="273691"/>
                </a:cubicBezTo>
                <a:cubicBezTo>
                  <a:pt x="1560885" y="229854"/>
                  <a:pt x="1543116" y="190166"/>
                  <a:pt x="1514388" y="161438"/>
                </a:cubicBezTo>
                <a:lnTo>
                  <a:pt x="1466826" y="129371"/>
                </a:lnTo>
                <a:lnTo>
                  <a:pt x="1466826" y="0"/>
                </a:lnTo>
                <a:lnTo>
                  <a:pt x="1926341" y="0"/>
                </a:lnTo>
                <a:lnTo>
                  <a:pt x="1926341" y="129371"/>
                </a:lnTo>
                <a:lnTo>
                  <a:pt x="1878779" y="161438"/>
                </a:lnTo>
                <a:cubicBezTo>
                  <a:pt x="1850051" y="190166"/>
                  <a:pt x="1832282" y="229854"/>
                  <a:pt x="1832282" y="273691"/>
                </a:cubicBezTo>
                <a:cubicBezTo>
                  <a:pt x="1832282" y="361366"/>
                  <a:pt x="1903357" y="432441"/>
                  <a:pt x="1991032" y="432441"/>
                </a:cubicBezTo>
                <a:cubicBezTo>
                  <a:pt x="2078707" y="432441"/>
                  <a:pt x="2149782" y="361366"/>
                  <a:pt x="2149782" y="273691"/>
                </a:cubicBezTo>
                <a:cubicBezTo>
                  <a:pt x="2149782" y="229854"/>
                  <a:pt x="2132013" y="190166"/>
                  <a:pt x="2103285" y="161438"/>
                </a:cubicBezTo>
                <a:lnTo>
                  <a:pt x="2055723" y="129371"/>
                </a:lnTo>
                <a:lnTo>
                  <a:pt x="2055723" y="0"/>
                </a:lnTo>
                <a:lnTo>
                  <a:pt x="2515238" y="0"/>
                </a:lnTo>
                <a:lnTo>
                  <a:pt x="2515238" y="129371"/>
                </a:lnTo>
                <a:lnTo>
                  <a:pt x="2467676" y="161438"/>
                </a:lnTo>
                <a:cubicBezTo>
                  <a:pt x="2438948" y="190166"/>
                  <a:pt x="2421179" y="229854"/>
                  <a:pt x="2421179" y="273691"/>
                </a:cubicBezTo>
                <a:cubicBezTo>
                  <a:pt x="2421179" y="361366"/>
                  <a:pt x="2492254" y="432441"/>
                  <a:pt x="2579929" y="432441"/>
                </a:cubicBezTo>
                <a:cubicBezTo>
                  <a:pt x="2667604" y="432441"/>
                  <a:pt x="2738679" y="361366"/>
                  <a:pt x="2738679" y="273691"/>
                </a:cubicBezTo>
                <a:cubicBezTo>
                  <a:pt x="2738679" y="229854"/>
                  <a:pt x="2720910" y="190166"/>
                  <a:pt x="2692182" y="161438"/>
                </a:cubicBezTo>
                <a:lnTo>
                  <a:pt x="2644620" y="129371"/>
                </a:lnTo>
                <a:lnTo>
                  <a:pt x="2644620" y="0"/>
                </a:lnTo>
                <a:lnTo>
                  <a:pt x="3104135" y="0"/>
                </a:lnTo>
                <a:lnTo>
                  <a:pt x="3104135" y="129371"/>
                </a:lnTo>
                <a:lnTo>
                  <a:pt x="3056573" y="161438"/>
                </a:lnTo>
                <a:cubicBezTo>
                  <a:pt x="3027845" y="190166"/>
                  <a:pt x="3010076" y="229854"/>
                  <a:pt x="3010076" y="273691"/>
                </a:cubicBezTo>
                <a:cubicBezTo>
                  <a:pt x="3010076" y="361366"/>
                  <a:pt x="3081151" y="432441"/>
                  <a:pt x="3168826" y="432441"/>
                </a:cubicBezTo>
                <a:cubicBezTo>
                  <a:pt x="3256501" y="432441"/>
                  <a:pt x="3327576" y="361366"/>
                  <a:pt x="3327576" y="273691"/>
                </a:cubicBezTo>
                <a:cubicBezTo>
                  <a:pt x="3327576" y="229854"/>
                  <a:pt x="3309808" y="190166"/>
                  <a:pt x="3281079" y="161438"/>
                </a:cubicBezTo>
                <a:lnTo>
                  <a:pt x="3233517" y="129371"/>
                </a:lnTo>
                <a:lnTo>
                  <a:pt x="3233517" y="0"/>
                </a:lnTo>
                <a:lnTo>
                  <a:pt x="3577168" y="0"/>
                </a:lnTo>
                <a:cubicBezTo>
                  <a:pt x="3800786" y="0"/>
                  <a:pt x="3982064" y="181278"/>
                  <a:pt x="3982064" y="404896"/>
                </a:cubicBezTo>
                <a:lnTo>
                  <a:pt x="3982064" y="3577168"/>
                </a:lnTo>
                <a:cubicBezTo>
                  <a:pt x="3982064" y="3800786"/>
                  <a:pt x="3800786" y="3982064"/>
                  <a:pt x="3577168" y="3982064"/>
                </a:cubicBezTo>
                <a:lnTo>
                  <a:pt x="404896" y="3982064"/>
                </a:lnTo>
                <a:cubicBezTo>
                  <a:pt x="181278" y="3982064"/>
                  <a:pt x="0" y="3800786"/>
                  <a:pt x="0" y="3577168"/>
                </a:cubicBezTo>
                <a:lnTo>
                  <a:pt x="0" y="404896"/>
                </a:lnTo>
                <a:cubicBezTo>
                  <a:pt x="0" y="181278"/>
                  <a:pt x="181278" y="0"/>
                  <a:pt x="404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943395" y="1236900"/>
            <a:ext cx="0" cy="3564000"/>
          </a:xfrm>
          <a:prstGeom prst="line">
            <a:avLst/>
          </a:prstGeom>
          <a:ln w="53975" cmpd="dbl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53337"/>
              </p:ext>
            </p:extLst>
          </p:nvPr>
        </p:nvGraphicFramePr>
        <p:xfrm>
          <a:off x="4130102" y="1871156"/>
          <a:ext cx="3982064" cy="214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56"/>
                <a:gridCol w="3172108"/>
              </a:tblGrid>
              <a:tr h="71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소속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2</a:t>
                      </a:r>
                      <a:r>
                        <a:rPr lang="ko-KR" alt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사단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계급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상병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이름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장혁</a:t>
                      </a:r>
                      <a:endParaRPr lang="ko-KR" alt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943395" y="5094502"/>
            <a:ext cx="2723823" cy="110799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6600" kern="0" dirty="0" err="1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</a:t>
            </a:r>
            <a:r>
              <a:rPr lang="ko-KR" altLang="en-US" sz="6600" kern="0" dirty="0" err="1" smtClean="0">
                <a:ln w="31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미</a:t>
            </a:r>
            <a:r>
              <a:rPr lang="ko-KR" altLang="en-US" sz="6600" kern="0" dirty="0" err="1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톡</a:t>
            </a:r>
            <a:endParaRPr lang="en-US" altLang="ko-KR" sz="1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4268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147" y="889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</a:rPr>
              <a:t>작업등록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07" y="1350427"/>
            <a:ext cx="9576242" cy="49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4268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149" y="8890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</a:rPr>
              <a:t>등록확</a:t>
            </a:r>
            <a:r>
              <a:rPr lang="ko-KR" altLang="en-US" sz="3600" b="1" kern="0" dirty="0">
                <a:ln w="3175">
                  <a:noFill/>
                </a:ln>
                <a:solidFill>
                  <a:prstClr val="white"/>
                </a:solidFill>
              </a:rPr>
              <a:t>인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3" y="1540483"/>
            <a:ext cx="6070897" cy="49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4268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149" y="8890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</a:rPr>
              <a:t>등록확</a:t>
            </a:r>
            <a:r>
              <a:rPr lang="ko-KR" altLang="en-US" sz="3600" b="1" kern="0" dirty="0">
                <a:ln w="3175">
                  <a:noFill/>
                </a:ln>
                <a:solidFill>
                  <a:prstClr val="white"/>
                </a:solidFill>
              </a:rPr>
              <a:t>인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44" y="1145169"/>
            <a:ext cx="9028712" cy="53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4268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151" y="8890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</a:rPr>
              <a:t>승인대기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447688"/>
            <a:ext cx="8713236" cy="50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4268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150" y="889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</a:rPr>
              <a:t>승인거절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57" y="1438422"/>
            <a:ext cx="9118531" cy="522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2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4268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150" y="8890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</a:rPr>
              <a:t>승인완</a:t>
            </a:r>
            <a:r>
              <a:rPr lang="ko-KR" altLang="en-US" sz="3600" b="1" kern="0" dirty="0">
                <a:ln w="3175">
                  <a:noFill/>
                </a:ln>
                <a:solidFill>
                  <a:prstClr val="white"/>
                </a:solidFill>
              </a:rPr>
              <a:t>료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28" y="1243383"/>
            <a:ext cx="6478913" cy="54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5825" y="88900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요약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806969" y="2313616"/>
            <a:ext cx="2045414" cy="2441813"/>
            <a:chOff x="2261118" y="2212520"/>
            <a:chExt cx="4814595" cy="5747657"/>
          </a:xfrm>
        </p:grpSpPr>
        <p:sp>
          <p:nvSpPr>
            <p:cNvPr id="10" name="자유형 9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1475965" y="2103326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30590" y="2319509"/>
            <a:ext cx="2045414" cy="2441812"/>
            <a:chOff x="2261118" y="2212520"/>
            <a:chExt cx="4814595" cy="5747657"/>
          </a:xfrm>
        </p:grpSpPr>
        <p:sp>
          <p:nvSpPr>
            <p:cNvPr id="21" name="자유형 20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658786" y="2036189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027881" y="2432483"/>
            <a:ext cx="2045414" cy="2441812"/>
            <a:chOff x="2261118" y="2212520"/>
            <a:chExt cx="4814595" cy="5747657"/>
          </a:xfrm>
        </p:grpSpPr>
        <p:sp>
          <p:nvSpPr>
            <p:cNvPr id="26" name="자유형 25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FDF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9696877" y="2222194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27927" y="5026248"/>
            <a:ext cx="2226533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프로젝트가 무엇인지 설명합니다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851548" y="5032142"/>
            <a:ext cx="222653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프로젝트를 구상한 이유를 설명합니다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94618" y="5032142"/>
            <a:ext cx="222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프로젝트 실제 페이지를 확인하면서 기능을 확인합니다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6971" y="3059115"/>
            <a:ext cx="186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프로젝트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설명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0592" y="3285621"/>
            <a:ext cx="173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개발 목적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67883" y="3397031"/>
            <a:ext cx="123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실행 구조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7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015649" y="2426589"/>
            <a:ext cx="2045414" cy="2441813"/>
            <a:chOff x="2261118" y="2212520"/>
            <a:chExt cx="4814595" cy="5747657"/>
          </a:xfrm>
        </p:grpSpPr>
        <p:sp>
          <p:nvSpPr>
            <p:cNvPr id="10" name="자유형 9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684645" y="2216299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8651" y="3170441"/>
            <a:ext cx="1862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프로젝트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 설명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8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err="1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ea typeface="야놀자 야체 R" panose="02020603020101020101" pitchFamily="18" charset="-127"/>
              </a:rPr>
              <a:t>아미</a:t>
            </a:r>
            <a:r>
              <a:rPr lang="ko-KR" altLang="en-US" sz="4400" kern="0" dirty="0" err="1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ea typeface="야놀자 야체 R" panose="02020603020101020101" pitchFamily="18" charset="-127"/>
              </a:rPr>
              <a:t>톡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3562" y="680528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56979" y="88900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err="1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</a:rPr>
              <a:t>아미톡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70779" y="1398694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업무 관리 도구</a:t>
            </a:r>
            <a:endParaRPr lang="en-US" altLang="ko-KR" sz="2400" b="1" dirty="0">
              <a:latin typeface="HY나무M" pitchFamily="18" charset="-127"/>
              <a:ea typeface="HY나무M" pitchFamily="18" charset="-127"/>
            </a:endParaRPr>
          </a:p>
          <a:p>
            <a:pPr lvl="1"/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lvl="1"/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기능</a:t>
            </a:r>
            <a:r>
              <a:rPr lang="en-US" altLang="ko-KR" sz="2400" b="1" dirty="0">
                <a:latin typeface="HY나무M" pitchFamily="18" charset="-127"/>
                <a:ea typeface="HY나무M" pitchFamily="18" charset="-127"/>
              </a:rPr>
              <a:t>	</a:t>
            </a:r>
          </a:p>
          <a:p>
            <a:pPr lvl="1"/>
            <a:r>
              <a:rPr lang="en-US" altLang="ko-KR" sz="2400" b="1" dirty="0" smtClean="0">
                <a:latin typeface="HY나무M" pitchFamily="18" charset="-127"/>
                <a:ea typeface="HY나무M" pitchFamily="18" charset="-127"/>
              </a:rPr>
              <a:t>	- </a:t>
            </a: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메신저</a:t>
            </a:r>
            <a:endParaRPr lang="en-US" altLang="ko-KR" sz="2400" b="1" dirty="0">
              <a:latin typeface="HY나무M" pitchFamily="18" charset="-127"/>
              <a:ea typeface="HY나무M" pitchFamily="18" charset="-127"/>
            </a:endParaRPr>
          </a:p>
          <a:p>
            <a:pPr lvl="1"/>
            <a:r>
              <a:rPr lang="en-US" altLang="ko-KR" sz="2400" b="1" dirty="0" smtClean="0">
                <a:latin typeface="HY나무M" pitchFamily="18" charset="-127"/>
                <a:ea typeface="HY나무M" pitchFamily="18" charset="-127"/>
              </a:rPr>
              <a:t> 	- </a:t>
            </a: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작업 요청</a:t>
            </a:r>
            <a:r>
              <a:rPr lang="en-US" altLang="ko-KR" sz="2400" b="1" dirty="0" smtClean="0">
                <a:latin typeface="HY나무M" pitchFamily="18" charset="-127"/>
                <a:ea typeface="HY나무M" pitchFamily="18" charset="-127"/>
              </a:rPr>
              <a:t>, </a:t>
            </a: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알림 기능</a:t>
            </a:r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930590" y="2319509"/>
            <a:ext cx="2045414" cy="2441812"/>
            <a:chOff x="2261118" y="2212520"/>
            <a:chExt cx="4814595" cy="5747657"/>
          </a:xfrm>
        </p:grpSpPr>
        <p:sp>
          <p:nvSpPr>
            <p:cNvPr id="6" name="자유형 5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658786" y="2036189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734" y="3278805"/>
            <a:ext cx="173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개발 목적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3560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9000" y="88900"/>
            <a:ext cx="154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필요성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74800" y="159288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메모보고의 단점</a:t>
            </a:r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lvl="1"/>
            <a:r>
              <a:rPr lang="en-US" altLang="ko-KR" sz="2400" b="1" dirty="0" smtClean="0">
                <a:latin typeface="HY나무M" pitchFamily="18" charset="-127"/>
                <a:ea typeface="HY나무M" pitchFamily="18" charset="-127"/>
              </a:rPr>
              <a:t>	- </a:t>
            </a: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구분하기 어려움</a:t>
            </a:r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lvl="1"/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lvl="1"/>
            <a:r>
              <a:rPr lang="en-US" altLang="ko-KR" sz="2400" b="1" dirty="0">
                <a:latin typeface="HY나무M" pitchFamily="18" charset="-127"/>
                <a:ea typeface="HY나무M" pitchFamily="18" charset="-127"/>
              </a:rPr>
              <a:t>	</a:t>
            </a:r>
            <a:r>
              <a:rPr lang="en-US" altLang="ko-KR" sz="2400" b="1" dirty="0" smtClean="0">
                <a:latin typeface="HY나무M" pitchFamily="18" charset="-127"/>
                <a:ea typeface="HY나무M" pitchFamily="18" charset="-127"/>
              </a:rPr>
              <a:t>- </a:t>
            </a: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기억하기 힘듦</a:t>
            </a:r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lvl="1"/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lvl="1"/>
            <a:r>
              <a:rPr lang="en-US" altLang="ko-KR" sz="2400" b="1" dirty="0">
                <a:latin typeface="HY나무M" pitchFamily="18" charset="-127"/>
                <a:ea typeface="HY나무M" pitchFamily="18" charset="-127"/>
              </a:rPr>
              <a:t>	</a:t>
            </a:r>
            <a:r>
              <a:rPr lang="en-US" altLang="ko-KR" sz="2400" b="1" dirty="0" smtClean="0">
                <a:latin typeface="HY나무M" pitchFamily="18" charset="-127"/>
                <a:ea typeface="HY나무M" pitchFamily="18" charset="-127"/>
              </a:rPr>
              <a:t>- </a:t>
            </a:r>
            <a:r>
              <a:rPr lang="ko-KR" altLang="en-US" sz="2400" b="1" dirty="0" smtClean="0">
                <a:latin typeface="HY나무M" pitchFamily="18" charset="-127"/>
                <a:ea typeface="HY나무M" pitchFamily="18" charset="-127"/>
              </a:rPr>
              <a:t>번거로움 </a:t>
            </a:r>
            <a:endParaRPr lang="en-US" altLang="ko-KR" sz="2400" b="1" dirty="0" smtClean="0">
              <a:latin typeface="HY나무M" pitchFamily="18" charset="-127"/>
              <a:ea typeface="HY나무M" pitchFamily="18" charset="-127"/>
            </a:endParaRPr>
          </a:p>
          <a:p>
            <a:pPr lvl="1"/>
            <a:endParaRPr lang="en-US" altLang="ko-KR" sz="2400" b="1" dirty="0">
              <a:latin typeface="HY나무M" pitchFamily="18" charset="-127"/>
              <a:ea typeface="HY나무M" pitchFamily="18" charset="-127"/>
            </a:endParaRPr>
          </a:p>
          <a:p>
            <a:endParaRPr lang="en-US" altLang="ko-KR" sz="2400" b="1" dirty="0">
              <a:latin typeface="HY나무M" pitchFamily="18" charset="-127"/>
              <a:ea typeface="HY나무M" pitchFamily="18" charset="-127"/>
            </a:endParaRPr>
          </a:p>
          <a:p>
            <a:pPr lvl="1"/>
            <a:endParaRPr lang="en-US" altLang="ko-KR" sz="2400" b="1" dirty="0"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7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65481" y="2055168"/>
            <a:ext cx="2045414" cy="2441812"/>
            <a:chOff x="2261118" y="2212520"/>
            <a:chExt cx="4814595" cy="5747657"/>
          </a:xfrm>
        </p:grpSpPr>
        <p:sp>
          <p:nvSpPr>
            <p:cNvPr id="6" name="자유형 5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FDF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734477" y="1844879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8519" y="2819400"/>
            <a:ext cx="202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실행 구조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4268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56979" y="88900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</a:rPr>
              <a:t>로그인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56" y="1170194"/>
            <a:ext cx="7229959" cy="53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193793" y="13970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kern="0" dirty="0" smtClea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필요성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4268" y="1057737"/>
            <a:ext cx="11516494" cy="5560539"/>
            <a:chOff x="374268" y="1057737"/>
            <a:chExt cx="11516494" cy="55605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148" y="889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 w="3175">
                  <a:noFill/>
                </a:ln>
                <a:solidFill>
                  <a:prstClr val="white"/>
                </a:solidFill>
              </a:rPr>
              <a:t>홈페이지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94" y="1746147"/>
            <a:ext cx="9168786" cy="46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68</Words>
  <Application>Microsoft Office PowerPoint</Application>
  <PresentationFormat>사용자 지정</PresentationFormat>
  <Paragraphs>62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13</cp:revision>
  <dcterms:created xsi:type="dcterms:W3CDTF">2019-10-11T04:21:05Z</dcterms:created>
  <dcterms:modified xsi:type="dcterms:W3CDTF">2019-10-24T17:20:16Z</dcterms:modified>
</cp:coreProperties>
</file>