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6FF"/>
    <a:srgbClr val="0085F2"/>
    <a:srgbClr val="37A5FF"/>
    <a:srgbClr val="003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4" autoAdjust="0"/>
    <p:restoredTop sz="94660"/>
  </p:normalViewPr>
  <p:slideViewPr>
    <p:cSldViewPr>
      <p:cViewPr varScale="1">
        <p:scale>
          <a:sx n="110" d="100"/>
          <a:sy n="110" d="100"/>
        </p:scale>
        <p:origin x="-21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4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8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8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0125-FE98-4E3C-8DC7-3BEEE171122A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45A9-22C5-452A-8185-DEF21909EA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13"/>
            <a:ext cx="1562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85393" y="2416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소개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836712"/>
            <a:ext cx="1979712" cy="0"/>
          </a:xfrm>
          <a:prstGeom prst="line">
            <a:avLst/>
          </a:prstGeom>
          <a:ln>
            <a:solidFill>
              <a:srgbClr val="008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7984" y="2416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주요기능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2172" y="24162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Why Q&amp;A?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4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32" y="2003144"/>
            <a:ext cx="4118935" cy="97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98404" y="2982647"/>
            <a:ext cx="4235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 smtClean="0">
                <a:solidFill>
                  <a:srgbClr val="81C6FF"/>
                </a:solidFill>
                <a:latin typeface="한컴 윤체 L" pitchFamily="18" charset="-127"/>
                <a:ea typeface="한컴 윤체 L" pitchFamily="18" charset="-127"/>
              </a:rPr>
              <a:t>가장 </a:t>
            </a:r>
            <a:r>
              <a:rPr lang="ko-KR" altLang="en-US" sz="5400" b="1" spc="-300" dirty="0" smtClean="0">
                <a:solidFill>
                  <a:srgbClr val="0085F2"/>
                </a:solidFill>
                <a:latin typeface="한컴 윤체 L" pitchFamily="18" charset="-127"/>
                <a:ea typeface="한컴 윤체 L" pitchFamily="18" charset="-127"/>
              </a:rPr>
              <a:t>간단</a:t>
            </a:r>
            <a:r>
              <a:rPr lang="ko-KR" altLang="en-US" sz="5400" b="1" spc="-300" dirty="0" smtClean="0">
                <a:solidFill>
                  <a:srgbClr val="81C6FF"/>
                </a:solidFill>
                <a:latin typeface="한컴 윤체 L" pitchFamily="18" charset="-127"/>
                <a:ea typeface="한컴 윤체 L" pitchFamily="18" charset="-127"/>
              </a:rPr>
              <a:t>하지만</a:t>
            </a:r>
            <a:endParaRPr lang="en-US" altLang="ko-KR" sz="5400" b="1" spc="-300" dirty="0" smtClean="0">
              <a:solidFill>
                <a:srgbClr val="81C6FF"/>
              </a:solidFill>
              <a:latin typeface="한컴 윤체 L" pitchFamily="18" charset="-127"/>
              <a:ea typeface="한컴 윤체 L" pitchFamily="18" charset="-127"/>
            </a:endParaRPr>
          </a:p>
          <a:p>
            <a:pPr algn="ctr"/>
            <a:r>
              <a:rPr lang="ko-KR" altLang="en-US" sz="5400" b="1" spc="-300" dirty="0" smtClean="0">
                <a:solidFill>
                  <a:srgbClr val="81C6FF"/>
                </a:solidFill>
                <a:latin typeface="한컴 윤체 L" pitchFamily="18" charset="-127"/>
                <a:ea typeface="한컴 윤체 L" pitchFamily="18" charset="-127"/>
              </a:rPr>
              <a:t>가장 </a:t>
            </a:r>
            <a:r>
              <a:rPr lang="ko-KR" altLang="en-US" sz="5400" b="1" spc="-300" dirty="0" smtClean="0">
                <a:solidFill>
                  <a:srgbClr val="0085F2"/>
                </a:solidFill>
                <a:latin typeface="한컴 윤체 L" pitchFamily="18" charset="-127"/>
                <a:ea typeface="한컴 윤체 L" pitchFamily="18" charset="-127"/>
              </a:rPr>
              <a:t>강력</a:t>
            </a:r>
            <a:r>
              <a:rPr lang="ko-KR" altLang="en-US" sz="5400" b="1" spc="-300" dirty="0" smtClean="0">
                <a:solidFill>
                  <a:srgbClr val="81C6FF"/>
                </a:solidFill>
                <a:latin typeface="한컴 윤체 L" pitchFamily="18" charset="-127"/>
                <a:ea typeface="한컴 윤체 L" pitchFamily="18" charset="-127"/>
              </a:rPr>
              <a:t>한</a:t>
            </a:r>
            <a:endParaRPr lang="en-US" altLang="ko-KR" sz="5400" b="1" spc="-300" dirty="0" smtClean="0">
              <a:solidFill>
                <a:srgbClr val="81C6FF"/>
              </a:solidFill>
              <a:latin typeface="한컴 윤체 L" pitchFamily="18" charset="-127"/>
              <a:ea typeface="한컴 윤체 L" pitchFamily="18" charset="-127"/>
            </a:endParaRPr>
          </a:p>
          <a:p>
            <a:pPr algn="ctr"/>
            <a:r>
              <a:rPr lang="ko-KR" altLang="en-US" sz="3600" b="1" spc="-300" dirty="0" smtClean="0">
                <a:solidFill>
                  <a:srgbClr val="0085F2"/>
                </a:solidFill>
                <a:latin typeface="한컴 윤체 L" pitchFamily="18" charset="-127"/>
                <a:ea typeface="한컴 윤체 L" pitchFamily="18" charset="-127"/>
              </a:rPr>
              <a:t>정보공유</a:t>
            </a:r>
            <a:r>
              <a:rPr lang="ko-KR" altLang="en-US" sz="3600" b="1" spc="-300" dirty="0" smtClean="0">
                <a:solidFill>
                  <a:srgbClr val="81C6FF"/>
                </a:solidFill>
                <a:latin typeface="한컴 윤체 L" pitchFamily="18" charset="-127"/>
                <a:ea typeface="한컴 윤체 L" pitchFamily="18" charset="-127"/>
              </a:rPr>
              <a:t> 플랫폼</a:t>
            </a:r>
            <a:endParaRPr lang="ko-KR" altLang="en-US" sz="3600" b="1" spc="-300" dirty="0">
              <a:solidFill>
                <a:srgbClr val="81C6FF"/>
              </a:solidFill>
              <a:latin typeface="한컴 윤체 L" pitchFamily="18" charset="-127"/>
              <a:ea typeface="한컴 윤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13"/>
            <a:ext cx="156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5393" y="2416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소개</a:t>
            </a:r>
            <a:endParaRPr lang="ko-KR" altLang="en-US" b="1" spc="600" dirty="0">
              <a:solidFill>
                <a:srgbClr val="0085F2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44216" y="836712"/>
            <a:ext cx="1979712" cy="0"/>
          </a:xfrm>
          <a:prstGeom prst="line">
            <a:avLst/>
          </a:prstGeom>
          <a:ln>
            <a:solidFill>
              <a:srgbClr val="008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416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주요기능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2172" y="24162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Why Q&amp;A?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92651" y="3928700"/>
            <a:ext cx="43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가장 </a:t>
            </a:r>
            <a:r>
              <a:rPr lang="ko-KR" altLang="en-US" sz="3200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간단</a:t>
            </a:r>
            <a:r>
              <a:rPr lang="ko-KR" altLang="en-US" sz="3200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 페이지</a:t>
            </a:r>
            <a:endParaRPr lang="en-US" altLang="ko-KR" sz="3200" b="1" spc="600" dirty="0" smtClean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224" y="4682909"/>
            <a:ext cx="791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세계 최고의 검색엔진 </a:t>
            </a:r>
            <a:r>
              <a:rPr lang="ko-KR" altLang="en-US" b="1" dirty="0" err="1" smtClean="0">
                <a:solidFill>
                  <a:schemeClr val="accent2">
                    <a:lumMod val="50000"/>
                  </a:schemeClr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구글</a:t>
            </a:r>
            <a:r>
              <a:rPr lang="ko-KR" altLang="en-US" b="1" dirty="0" err="1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을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모티브로 한 검색기능은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b="1" dirty="0" err="1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필요없는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기능을 과감히 제거하여 가장 </a:t>
            </a:r>
            <a:r>
              <a:rPr lang="ko-KR" altLang="en-US" b="1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간단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 정보공유 플랫폼을 지향합니다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6234" r="23332" b="41594"/>
          <a:stretch/>
        </p:blipFill>
        <p:spPr bwMode="auto">
          <a:xfrm>
            <a:off x="1641894" y="1268760"/>
            <a:ext cx="5779698" cy="257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13"/>
            <a:ext cx="156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5393" y="2416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소개</a:t>
            </a:r>
            <a:endParaRPr lang="ko-KR" altLang="en-US" b="1" spc="600" dirty="0">
              <a:solidFill>
                <a:srgbClr val="0085F2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44216" y="836712"/>
            <a:ext cx="1979712" cy="0"/>
          </a:xfrm>
          <a:prstGeom prst="line">
            <a:avLst/>
          </a:prstGeom>
          <a:ln>
            <a:solidFill>
              <a:srgbClr val="008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416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주요기능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2172" y="24162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Why Q&amp;A?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92651" y="3928700"/>
            <a:ext cx="435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가장 </a:t>
            </a:r>
            <a:r>
              <a:rPr lang="ko-KR" altLang="en-US" sz="3200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강력</a:t>
            </a:r>
            <a:r>
              <a:rPr lang="ko-KR" altLang="en-US" sz="3200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한 페이지</a:t>
            </a:r>
            <a:endParaRPr lang="en-US" altLang="ko-KR" sz="3200" b="1" spc="600" dirty="0" smtClean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3010" y="4682909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검색어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입력과 동시에 기다림 없이 결과를 보여줍니다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더 이상 기다릴 필요가 없습니다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9" t="19327" r="19871" b="39869"/>
          <a:stretch/>
        </p:blipFill>
        <p:spPr bwMode="auto">
          <a:xfrm>
            <a:off x="1305662" y="1460900"/>
            <a:ext cx="6498072" cy="249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13"/>
            <a:ext cx="156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5393" y="2416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소개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7944" y="836712"/>
            <a:ext cx="1979712" cy="0"/>
          </a:xfrm>
          <a:prstGeom prst="line">
            <a:avLst/>
          </a:prstGeom>
          <a:ln>
            <a:solidFill>
              <a:srgbClr val="008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2416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주요기능</a:t>
            </a:r>
            <a:endParaRPr lang="ko-KR" altLang="en-US" b="1" spc="600" dirty="0">
              <a:solidFill>
                <a:srgbClr val="0085F2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2172" y="24162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Why Q&amp;A?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9" t="13907" r="17243" b="37356"/>
          <a:stretch/>
        </p:blipFill>
        <p:spPr bwMode="auto">
          <a:xfrm>
            <a:off x="107504" y="1196752"/>
            <a:ext cx="5451894" cy="234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59398" y="1723613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질문으로 궁금한 점을 해소하고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답변으로 지식을 나눠보세요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619638"/>
            <a:ext cx="1550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sz="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추천 기능은 구현 </a:t>
            </a:r>
            <a:r>
              <a:rPr lang="ko-KR" altLang="en-US" sz="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예정입니다</a:t>
            </a:r>
            <a:endParaRPr lang="en-US" altLang="ko-KR" sz="800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8" t="13913" r="18992" b="42179"/>
          <a:stretch/>
        </p:blipFill>
        <p:spPr bwMode="auto">
          <a:xfrm>
            <a:off x="3741257" y="4008926"/>
            <a:ext cx="5325285" cy="2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8644" y="4648008"/>
            <a:ext cx="346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답변이 유용했다면</a:t>
            </a:r>
            <a:r>
              <a:rPr lang="en-US" altLang="ko-KR" b="1" dirty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추천을 눌러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다른 이용자들에게 공유해보세요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2990" y="4629252"/>
            <a:ext cx="54047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WebstormProjects\untitled\src\assets\rea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13"/>
            <a:ext cx="156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85393" y="2416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소개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367201" y="836712"/>
            <a:ext cx="2093231" cy="0"/>
          </a:xfrm>
          <a:prstGeom prst="line">
            <a:avLst/>
          </a:prstGeom>
          <a:ln>
            <a:solidFill>
              <a:srgbClr val="008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27984" y="24162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rgbClr val="81C6FF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주요기능</a:t>
            </a:r>
            <a:endParaRPr lang="ko-KR" altLang="en-US" b="1" spc="600" dirty="0">
              <a:solidFill>
                <a:srgbClr val="81C6FF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2172" y="24162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 smtClean="0">
                <a:solidFill>
                  <a:srgbClr val="0085F2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Why Q&amp;A?</a:t>
            </a:r>
            <a:endParaRPr lang="ko-KR" altLang="en-US" b="1" spc="600" dirty="0">
              <a:solidFill>
                <a:srgbClr val="0085F2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1" name="AutoShape 2" descr="element-logo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4" descr="element-logo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9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7" t="18656" r="90252" b="69592"/>
          <a:stretch/>
        </p:blipFill>
        <p:spPr bwMode="auto">
          <a:xfrm>
            <a:off x="1259632" y="980728"/>
            <a:ext cx="1825934" cy="19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8187" y="1619508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Element UI 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 심플하고 깔끔한 그래픽을 제공합니다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5127" name="Picture 7" descr="https://kr.vuejs.org/images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brightnessContrast bright="55000" contras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85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96427" y="2780928"/>
            <a:ext cx="533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Vue.js </a:t>
            </a:r>
            <a:r>
              <a:rPr lang="ko-KR" altLang="en-US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로 대기시간 없는 빠른 환경을 만들었습니다</a:t>
            </a:r>
            <a:endParaRPr lang="en-US" altLang="ko-KR" b="1" dirty="0" smtClean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0813" y="3905761"/>
            <a:ext cx="7502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쓸데없는 시간 낭비 없이</a:t>
            </a:r>
            <a:endParaRPr lang="en-US" altLang="ko-KR" sz="3200" b="1" dirty="0">
              <a:solidFill>
                <a:srgbClr val="003D70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필요한 정보만 빠르게</a:t>
            </a:r>
            <a:r>
              <a:rPr lang="en-US" altLang="ko-KR" sz="4800" b="1" dirty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4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찾자</a:t>
            </a:r>
            <a:r>
              <a:rPr lang="en-US" altLang="ko-KR" sz="4800" b="1" dirty="0" smtClean="0">
                <a:solidFill>
                  <a:srgbClr val="003D7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93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107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2019-10-24T06:04:24Z</dcterms:created>
  <dcterms:modified xsi:type="dcterms:W3CDTF">2019-10-24T10:52:42Z</dcterms:modified>
</cp:coreProperties>
</file>