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56" r:id="rId4"/>
    <p:sldId id="264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03E19-D73C-461F-AC96-60EECA473E63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4A11-6E1F-44E3-BB41-8965B2AE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평소 필드에는</a:t>
            </a:r>
            <a:r>
              <a:rPr lang="ko-KR" altLang="en-US" baseline="0" dirty="0" smtClean="0"/>
              <a:t> 문제들로 차있다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빨간색은 누군가 남긴 문제</a:t>
            </a:r>
            <a:endParaRPr lang="en-US" altLang="ko-KR" dirty="0" smtClean="0"/>
          </a:p>
          <a:p>
            <a:r>
              <a:rPr lang="ko-KR" altLang="en-US" dirty="0" smtClean="0"/>
              <a:t>노란색은 운영자가</a:t>
            </a:r>
            <a:r>
              <a:rPr lang="ko-KR" altLang="en-US" baseline="0" dirty="0" smtClean="0"/>
              <a:t> 남긴 문제이다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저장된 문제는 내가 지금까지 풀거나 풀려고 했던 문제를 볼 수가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4A11-6E1F-44E3-BB41-8965B2AE88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필드를 돌아다니면 문제를 발견하거나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누르면 </a:t>
            </a:r>
            <a:r>
              <a:rPr lang="ko-KR" altLang="en-US" dirty="0" err="1" smtClean="0"/>
              <a:t>상태창에</a:t>
            </a:r>
            <a:r>
              <a:rPr lang="ko-KR" altLang="en-US" dirty="0" smtClean="0"/>
              <a:t> 정보가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4A11-6E1F-44E3-BB41-8965B2AE88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문제를 클릭하면 풀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 경우 원으로 바뀐다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현상금을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문제를 못 풀어도 나중에 풀 수 있도록 문제를 저장공간에 저장할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저장공간은 </a:t>
            </a:r>
            <a:r>
              <a:rPr lang="en-US" altLang="ko-KR" dirty="0" err="1" smtClean="0"/>
              <a:t>indexedDB</a:t>
            </a:r>
            <a:r>
              <a:rPr lang="ko-KR" altLang="en-US" dirty="0" smtClean="0"/>
              <a:t>에 저장되어 브라우저가 꺼져도 서버가 초기화돼도 저장되어있다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4A11-6E1F-44E3-BB41-8965B2AE88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2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문제를 생성할 시 자신이 소지한 </a:t>
            </a:r>
            <a:r>
              <a:rPr lang="ko-KR" altLang="en-US" dirty="0" err="1" smtClean="0"/>
              <a:t>소지금을</a:t>
            </a:r>
            <a:r>
              <a:rPr lang="ko-KR" altLang="en-US" dirty="0" smtClean="0"/>
              <a:t> 소비해서 현상금을 만들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생성한 문제는 빨간색으로 표시된다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4A11-6E1F-44E3-BB41-8965B2AE88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5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사용자의 화면 공간의 반만큼 나누고 </a:t>
            </a:r>
            <a:r>
              <a:rPr lang="en-US" altLang="ko-KR" dirty="0" err="1" smtClean="0"/>
              <a:t>Websocket</a:t>
            </a:r>
            <a:r>
              <a:rPr lang="ko-KR" altLang="en-US" dirty="0" smtClean="0"/>
              <a:t>은 공간 정보를 서버로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서버는 받아들인 공간정보를</a:t>
            </a:r>
            <a:r>
              <a:rPr lang="ko-KR" altLang="en-US" baseline="0" dirty="0" smtClean="0"/>
              <a:t> 바탕으로 사용자가 볼 수 있는 다른 유저의 공간 정보만 보낸다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브라우저 또한 위치를 계산하여 눈에 보이는 곳만 </a:t>
            </a:r>
            <a:r>
              <a:rPr lang="ko-KR" altLang="en-US" dirty="0" err="1" smtClean="0"/>
              <a:t>렌더링하도록</a:t>
            </a:r>
            <a:r>
              <a:rPr lang="ko-KR" altLang="en-US" dirty="0" smtClean="0"/>
              <a:t> 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4A11-6E1F-44E3-BB41-8965B2AE88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6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4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0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5205-261F-4D4C-B366-381C83C39C0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DACB-A2D5-4B97-BF73-1C4398B7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Coding-Math MMORPG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김한결</a:t>
            </a:r>
            <a:endParaRPr lang="en-US" altLang="ko-KR" dirty="0" smtClean="0"/>
          </a:p>
          <a:p>
            <a:r>
              <a:rPr lang="ko-KR" altLang="en-US" dirty="0" err="1" smtClean="0"/>
              <a:t>팀인원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Coding-Math MMORPG</a:t>
            </a:r>
          </a:p>
          <a:p>
            <a:r>
              <a:rPr lang="ko-KR" altLang="en-US" dirty="0" smtClean="0"/>
              <a:t>프로젝트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각각의 유저들이 접속해서 자신의 </a:t>
            </a:r>
            <a:r>
              <a:rPr lang="ko-KR" altLang="en-US" dirty="0" err="1" smtClean="0"/>
              <a:t>두뇌대결하는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MMORPG </a:t>
            </a:r>
            <a:r>
              <a:rPr lang="ko-KR" altLang="en-US" dirty="0" smtClean="0"/>
              <a:t>게임이다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89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467544" y="4859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창 설명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1212691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상태창</a:t>
            </a:r>
            <a:endParaRPr lang="en-US" altLang="ko-KR" dirty="0" smtClean="0"/>
          </a:p>
          <a:p>
            <a:r>
              <a:rPr lang="ko-KR" altLang="en-US" dirty="0" smtClean="0"/>
              <a:t>각종 행동 및 정보가 담겨있다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3880751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게임창</a:t>
            </a:r>
            <a:endParaRPr lang="en-US" altLang="ko-KR" dirty="0" smtClean="0"/>
          </a:p>
          <a:p>
            <a:r>
              <a:rPr lang="ko-KR" altLang="en-US" dirty="0" smtClean="0"/>
              <a:t>실제 게임 화면이다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C:\Users\Admin\Documents\work\img\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cuments\work\img\C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74" y="3340663"/>
            <a:ext cx="6301726" cy="35447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977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80318" y="116632"/>
            <a:ext cx="3599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평상시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돌아다니면서 문제 </a:t>
            </a:r>
            <a:r>
              <a:rPr lang="ko-KR" altLang="en-US" dirty="0" err="1" smtClean="0"/>
              <a:t>흭득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2051" name="Picture 3" descr="C:\Users\Admin\Documents\work\img\C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9439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cuments\work\img\C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556792"/>
            <a:ext cx="8943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024" y="476672"/>
            <a:ext cx="4107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도전 및 저장된 문제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저장된 문제를 관리하거나 풀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8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568" y="836712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ko-KR" altLang="en-US" dirty="0" smtClean="0"/>
              <a:t>생성시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문제를 생성하면 필드에 빨간 네모가 나타난다</a:t>
            </a:r>
            <a:r>
              <a:rPr lang="en-US" altLang="ko-KR" dirty="0" smtClean="0"/>
              <a:t>.</a:t>
            </a:r>
          </a:p>
        </p:txBody>
      </p:sp>
      <p:pic>
        <p:nvPicPr>
          <p:cNvPr id="40" name="Picture 2" descr="C:\Users\Admin\Documents\work\img\C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96" y="0"/>
            <a:ext cx="28194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\Documents\work\img\C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46" y="2838450"/>
            <a:ext cx="7165078" cy="40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5920" y="1052736"/>
            <a:ext cx="7416824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5832" y="2886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기술 설명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856905" y="2708920"/>
            <a:ext cx="487125" cy="30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4" idx="0"/>
          </p:cNvCxnSpPr>
          <p:nvPr/>
        </p:nvCxnSpPr>
        <p:spPr>
          <a:xfrm flipH="1">
            <a:off x="4554332" y="657980"/>
            <a:ext cx="809756" cy="39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88685" y="37094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실제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endCxn id="20" idx="3"/>
          </p:cNvCxnSpPr>
          <p:nvPr/>
        </p:nvCxnSpPr>
        <p:spPr>
          <a:xfrm flipH="1">
            <a:off x="2344030" y="2420888"/>
            <a:ext cx="643794" cy="43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7824" y="227687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 보는 공간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115616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03648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1680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79712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267744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555776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843808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131840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19872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707904" y="10527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923928" y="3501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139952" y="3501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355976" y="3501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217</Words>
  <Application>Microsoft Office PowerPoint</Application>
  <PresentationFormat>화면 슬라이드 쇼(4:3)</PresentationFormat>
  <Paragraphs>42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Coding-Math MMORPG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2019-10-21T12:29:47Z</dcterms:created>
  <dcterms:modified xsi:type="dcterms:W3CDTF">2019-10-24T14:00:01Z</dcterms:modified>
</cp:coreProperties>
</file>