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9" r:id="rId5"/>
    <p:sldId id="273" r:id="rId6"/>
    <p:sldId id="268" r:id="rId7"/>
    <p:sldId id="274" r:id="rId8"/>
    <p:sldId id="275" r:id="rId9"/>
    <p:sldId id="276" r:id="rId10"/>
    <p:sldId id="277" r:id="rId11"/>
    <p:sldId id="25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0E2B-1A43-4125-B5E2-840F8249F14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345F-B436-4DBF-BD12-4D6BE6E9BE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688"/>
            <a:ext cx="9144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20688"/>
            <a:ext cx="1115616" cy="720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37312"/>
            <a:ext cx="9144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8033814" y="6237312"/>
            <a:ext cx="1115616" cy="720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0E2B-1A43-4125-B5E2-840F8249F14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345F-B436-4DBF-BD12-4D6BE6E9B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0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0E2B-1A43-4125-B5E2-840F8249F14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345F-B436-4DBF-BD12-4D6BE6E9B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0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03858"/>
            <a:ext cx="8229600" cy="5809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0E2B-1A43-4125-B5E2-840F8249F14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345F-B436-4DBF-BD12-4D6BE6E9BE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688"/>
            <a:ext cx="9144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20688"/>
            <a:ext cx="1115616" cy="720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37312"/>
            <a:ext cx="9144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033814" y="6237312"/>
            <a:ext cx="1115616" cy="720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61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0E2B-1A43-4125-B5E2-840F8249F14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345F-B436-4DBF-BD12-4D6BE6E9B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2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0E2B-1A43-4125-B5E2-840F8249F14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345F-B436-4DBF-BD12-4D6BE6E9B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1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0E2B-1A43-4125-B5E2-840F8249F14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345F-B436-4DBF-BD12-4D6BE6E9B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24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0E2B-1A43-4125-B5E2-840F8249F14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345F-B436-4DBF-BD12-4D6BE6E9B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0E2B-1A43-4125-B5E2-840F8249F14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345F-B436-4DBF-BD12-4D6BE6E9B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3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0E2B-1A43-4125-B5E2-840F8249F14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345F-B436-4DBF-BD12-4D6BE6E9B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1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0E2B-1A43-4125-B5E2-840F8249F14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345F-B436-4DBF-BD12-4D6BE6E9B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7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E0E2B-1A43-4125-B5E2-840F8249F14A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5345F-B436-4DBF-BD12-4D6BE6E9B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0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am2019/WEB_ITLA_Developers_Tea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ITLA.com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ITLA Developers</a:t>
            </a:r>
          </a:p>
          <a:p>
            <a:r>
              <a:rPr lang="ko-KR" altLang="en-US" dirty="0" smtClean="0"/>
              <a:t>나기현</a:t>
            </a:r>
            <a:endParaRPr lang="en-US" altLang="ko-KR" dirty="0" smtClean="0"/>
          </a:p>
          <a:p>
            <a:r>
              <a:rPr lang="ko-KR" altLang="en-US" dirty="0" smtClean="0"/>
              <a:t>박성</a:t>
            </a:r>
            <a:r>
              <a:rPr lang="ko-KR" altLang="en-US" dirty="0"/>
              <a:t>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Rating(in Progress)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2" y="1700808"/>
            <a:ext cx="913973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22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로드맵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My Feeds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1.0)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- </a:t>
            </a:r>
            <a:r>
              <a:rPr lang="ko-KR" altLang="en-US" dirty="0" smtClean="0"/>
              <a:t>사용자 참여 사이트 </a:t>
            </a:r>
            <a:r>
              <a:rPr lang="ko-KR" altLang="en-US" dirty="0" err="1" smtClean="0"/>
              <a:t>피드</a:t>
            </a:r>
            <a:r>
              <a:rPr lang="ko-KR" altLang="en-US" dirty="0" smtClean="0"/>
              <a:t> 모음기능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자동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사용자 등록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- </a:t>
            </a:r>
            <a:r>
              <a:rPr lang="ko-KR" altLang="en-US" dirty="0" err="1" smtClean="0"/>
              <a:t>사용자별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r>
              <a:rPr lang="en-US" altLang="ko-KR" dirty="0" smtClean="0"/>
              <a:t>My Products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2.0)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전자제품 관련 가격추이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관련피드</a:t>
            </a:r>
            <a:r>
              <a:rPr lang="ko-KR" altLang="en-US" dirty="0" smtClean="0"/>
              <a:t> 연결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- Price Tracker</a:t>
            </a:r>
            <a:br>
              <a:rPr lang="en-US" altLang="ko-KR" dirty="0" smtClean="0"/>
            </a:br>
            <a:r>
              <a:rPr lang="en-US" altLang="ko-KR" dirty="0" smtClean="0"/>
              <a:t>  - Tags and Feeds</a:t>
            </a:r>
          </a:p>
          <a:p>
            <a:r>
              <a:rPr lang="en-US" altLang="ko-KR" dirty="0" smtClean="0"/>
              <a:t>Calendar View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3.0)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75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ITLA.com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ITLA : IT Life Assistant</a:t>
            </a:r>
            <a:r>
              <a:rPr lang="ko-KR" altLang="en-US" dirty="0" smtClean="0"/>
              <a:t>의 준말</a:t>
            </a:r>
            <a:endParaRPr lang="en-US" altLang="ko-KR" dirty="0" smtClean="0"/>
          </a:p>
          <a:p>
            <a:r>
              <a:rPr lang="ko-KR" altLang="en-US" dirty="0" smtClean="0"/>
              <a:t>최신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관련 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피드와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연결하고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별로 추적하며 관리하는 서비스</a:t>
            </a:r>
            <a:endParaRPr lang="en-US" altLang="ko-KR" dirty="0"/>
          </a:p>
        </p:txBody>
      </p:sp>
      <p:sp>
        <p:nvSpPr>
          <p:cNvPr id="5" name="AutoShape 4" descr="feedly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feedly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84984"/>
            <a:ext cx="2482484" cy="165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new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4" y="465313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lcamelcamel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66" y="3933056"/>
            <a:ext cx="3337720" cy="136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덧셈 기호 5"/>
          <p:cNvSpPr/>
          <p:nvPr/>
        </p:nvSpPr>
        <p:spPr>
          <a:xfrm>
            <a:off x="2093673" y="4581128"/>
            <a:ext cx="576064" cy="57606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등호 6"/>
          <p:cNvSpPr/>
          <p:nvPr/>
        </p:nvSpPr>
        <p:spPr>
          <a:xfrm>
            <a:off x="6254363" y="4797151"/>
            <a:ext cx="792088" cy="570359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9429" y="4786385"/>
            <a:ext cx="1907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ITLA.com</a:t>
            </a:r>
            <a:endParaRPr lang="ko-KR" altLang="en-US" sz="2800" b="1" dirty="0"/>
          </a:p>
        </p:txBody>
      </p:sp>
      <p:pic>
        <p:nvPicPr>
          <p:cNvPr id="14" name="Picture 2" descr="Algum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99703"/>
            <a:ext cx="2641735" cy="62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7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ITLA.com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제작 동기 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/>
              <a:t>1) </a:t>
            </a:r>
            <a:r>
              <a:rPr lang="ko-KR" altLang="en-US" dirty="0" smtClean="0"/>
              <a:t>내 입맛대로 </a:t>
            </a:r>
            <a:r>
              <a:rPr lang="en-US" altLang="ko-KR" dirty="0" smtClean="0"/>
              <a:t>News feed</a:t>
            </a:r>
            <a:r>
              <a:rPr lang="ko-KR" altLang="en-US" dirty="0" smtClean="0"/>
              <a:t>를 추적관리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Item</a:t>
            </a:r>
            <a:r>
              <a:rPr lang="ko-KR" altLang="en-US" dirty="0"/>
              <a:t>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Price Tracker </a:t>
            </a:r>
            <a:r>
              <a:rPr lang="ko-KR" altLang="en-US" dirty="0" smtClean="0"/>
              <a:t>를 만들어보</a:t>
            </a:r>
            <a:r>
              <a:rPr lang="ko-KR" altLang="en-US" dirty="0"/>
              <a:t>자</a:t>
            </a:r>
            <a:endParaRPr lang="en-US" altLang="ko-KR" dirty="0" smtClean="0"/>
          </a:p>
          <a:p>
            <a:r>
              <a:rPr lang="ko-KR" altLang="en-US" dirty="0" smtClean="0"/>
              <a:t>주 사용자층 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ko-KR" altLang="en-US" dirty="0" smtClean="0"/>
              <a:t>최신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정보에 관심이 있는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전자제품 구매에 관심이 있는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기존 </a:t>
            </a:r>
            <a:r>
              <a:rPr lang="en-US" altLang="ko-KR" dirty="0" smtClean="0"/>
              <a:t>Feed Reader</a:t>
            </a:r>
            <a:r>
              <a:rPr lang="ko-KR" altLang="en-US" dirty="0" smtClean="0"/>
              <a:t>를 사용했던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 모든 걸 날짜 별로 정리해 보고 싶어하는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164288" y="5652537"/>
            <a:ext cx="197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모든 분들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496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주요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Home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사용자 참여 사이트 </a:t>
            </a:r>
            <a:r>
              <a:rPr lang="ko-KR" altLang="en-US" dirty="0" err="1" smtClean="0"/>
              <a:t>피드</a:t>
            </a:r>
            <a:r>
              <a:rPr lang="ko-KR" altLang="en-US" dirty="0" smtClean="0"/>
              <a:t> 모음기능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</a:t>
            </a:r>
            <a:r>
              <a:rPr lang="ko-KR" altLang="en-US" dirty="0" smtClean="0"/>
              <a:t>링크를 추가한 사람만 삭제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Login / Signup / Logout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이메일로</a:t>
            </a:r>
            <a:r>
              <a:rPr lang="ko-KR" altLang="en-US" dirty="0" smtClean="0"/>
              <a:t> 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사용자별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피드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trike="sngStrike" dirty="0" smtClean="0"/>
              <a:t>- </a:t>
            </a:r>
            <a:r>
              <a:rPr lang="ko-KR" altLang="en-US" strike="sngStrike" dirty="0" err="1" smtClean="0"/>
              <a:t>피드별</a:t>
            </a:r>
            <a:r>
              <a:rPr lang="ko-KR" altLang="en-US" strike="sngStrike" dirty="0" smtClean="0"/>
              <a:t> </a:t>
            </a:r>
            <a:r>
              <a:rPr lang="ko-KR" altLang="en-US" strike="sngStrike" dirty="0" err="1" smtClean="0"/>
              <a:t>개인별점관리</a:t>
            </a:r>
            <a:r>
              <a:rPr lang="en-US" altLang="ko-KR" strike="sngStrike" dirty="0" smtClean="0"/>
              <a:t>(</a:t>
            </a:r>
            <a:r>
              <a:rPr lang="ko-KR" altLang="en-US" strike="sngStrike" dirty="0" smtClean="0"/>
              <a:t>추가 예정</a:t>
            </a:r>
            <a:r>
              <a:rPr lang="en-US" altLang="ko-KR" strike="sngStrike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Setting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사용자 등록 </a:t>
            </a:r>
            <a:r>
              <a:rPr lang="ko-KR" altLang="en-US" dirty="0" err="1" smtClean="0"/>
              <a:t>피드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재설정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249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구현 결과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4052664"/>
            <a:ext cx="7772400" cy="1752600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https://github.com/osam2019/WEB_ITLA_Developers_Team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987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 Page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465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51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Login Page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72816"/>
            <a:ext cx="91440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18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Signup Page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66580"/>
            <a:ext cx="9144000" cy="444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74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Adding Feed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2" y="1771169"/>
            <a:ext cx="9139737" cy="453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23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62</Words>
  <Application>Microsoft Office PowerPoint</Application>
  <PresentationFormat>화면 슬라이드 쇼(4:3)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ITLA.com</vt:lpstr>
      <vt:lpstr>ITLA.com</vt:lpstr>
      <vt:lpstr>ITLA.com</vt:lpstr>
      <vt:lpstr>주요 기능</vt:lpstr>
      <vt:lpstr>구현 결과</vt:lpstr>
      <vt:lpstr>Main Page</vt:lpstr>
      <vt:lpstr>Login Page</vt:lpstr>
      <vt:lpstr>Signup Page</vt:lpstr>
      <vt:lpstr>Adding Feed</vt:lpstr>
      <vt:lpstr>Rating(in Progress)</vt:lpstr>
      <vt:lpstr>개발 로드맵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ITLA.com</dc:title>
  <dc:creator>Admin</dc:creator>
  <cp:lastModifiedBy>Admin</cp:lastModifiedBy>
  <cp:revision>48</cp:revision>
  <dcterms:created xsi:type="dcterms:W3CDTF">2019-10-22T00:03:13Z</dcterms:created>
  <dcterms:modified xsi:type="dcterms:W3CDTF">2019-10-24T19:55:51Z</dcterms:modified>
</cp:coreProperties>
</file>